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8" r:id="rId5"/>
    <p:sldMasterId id="2147484062" r:id="rId6"/>
    <p:sldMasterId id="2147484127" r:id="rId7"/>
    <p:sldMasterId id="2147484152" r:id="rId8"/>
    <p:sldMasterId id="2147484166" r:id="rId9"/>
    <p:sldMasterId id="2147484186" r:id="rId10"/>
  </p:sldMasterIdLst>
  <p:notesMasterIdLst>
    <p:notesMasterId r:id="rId35"/>
  </p:notesMasterIdLst>
  <p:handoutMasterIdLst>
    <p:handoutMasterId r:id="rId36"/>
  </p:handoutMasterIdLst>
  <p:sldIdLst>
    <p:sldId id="1757" r:id="rId11"/>
    <p:sldId id="2003" r:id="rId12"/>
    <p:sldId id="2009" r:id="rId13"/>
    <p:sldId id="2021" r:id="rId14"/>
    <p:sldId id="2010" r:id="rId15"/>
    <p:sldId id="2013" r:id="rId16"/>
    <p:sldId id="2020" r:id="rId17"/>
    <p:sldId id="2016" r:id="rId18"/>
    <p:sldId id="2032" r:id="rId19"/>
    <p:sldId id="1988" r:id="rId20"/>
    <p:sldId id="2017" r:id="rId21"/>
    <p:sldId id="1990" r:id="rId22"/>
    <p:sldId id="2018" r:id="rId23"/>
    <p:sldId id="2029" r:id="rId24"/>
    <p:sldId id="2036" r:id="rId25"/>
    <p:sldId id="1910" r:id="rId26"/>
    <p:sldId id="2022" r:id="rId27"/>
    <p:sldId id="1905" r:id="rId28"/>
    <p:sldId id="2024" r:id="rId29"/>
    <p:sldId id="2008" r:id="rId30"/>
    <p:sldId id="1980" r:id="rId31"/>
    <p:sldId id="2026" r:id="rId32"/>
    <p:sldId id="2027" r:id="rId33"/>
    <p:sldId id="2023" r:id="rId34"/>
  </p:sldIdLst>
  <p:sldSz cx="12434888" cy="6994525"/>
  <p:notesSz cx="7023100" cy="9309100"/>
  <p:defaultTextStyle>
    <a:defPPr>
      <a:defRPr lang="en-US"/>
    </a:defPPr>
    <a:lvl1pPr marL="0" algn="l" defTabSz="932651" rtl="0" eaLnBrk="1" latinLnBrk="0" hangingPunct="1">
      <a:defRPr sz="1800" kern="1200">
        <a:solidFill>
          <a:schemeClr val="tx1"/>
        </a:solidFill>
        <a:latin typeface="+mn-lt"/>
        <a:ea typeface="+mn-ea"/>
        <a:cs typeface="+mn-cs"/>
      </a:defRPr>
    </a:lvl1pPr>
    <a:lvl2pPr marL="466325" algn="l" defTabSz="932651" rtl="0" eaLnBrk="1" latinLnBrk="0" hangingPunct="1">
      <a:defRPr sz="1800" kern="1200">
        <a:solidFill>
          <a:schemeClr val="tx1"/>
        </a:solidFill>
        <a:latin typeface="+mn-lt"/>
        <a:ea typeface="+mn-ea"/>
        <a:cs typeface="+mn-cs"/>
      </a:defRPr>
    </a:lvl2pPr>
    <a:lvl3pPr marL="932651" algn="l" defTabSz="932651" rtl="0" eaLnBrk="1" latinLnBrk="0" hangingPunct="1">
      <a:defRPr sz="1800" kern="1200">
        <a:solidFill>
          <a:schemeClr val="tx1"/>
        </a:solidFill>
        <a:latin typeface="+mn-lt"/>
        <a:ea typeface="+mn-ea"/>
        <a:cs typeface="+mn-cs"/>
      </a:defRPr>
    </a:lvl3pPr>
    <a:lvl4pPr marL="1398976" algn="l" defTabSz="932651" rtl="0" eaLnBrk="1" latinLnBrk="0" hangingPunct="1">
      <a:defRPr sz="1800" kern="1200">
        <a:solidFill>
          <a:schemeClr val="tx1"/>
        </a:solidFill>
        <a:latin typeface="+mn-lt"/>
        <a:ea typeface="+mn-ea"/>
        <a:cs typeface="+mn-cs"/>
      </a:defRPr>
    </a:lvl4pPr>
    <a:lvl5pPr marL="1865301" algn="l" defTabSz="932651" rtl="0" eaLnBrk="1" latinLnBrk="0" hangingPunct="1">
      <a:defRPr sz="1800" kern="1200">
        <a:solidFill>
          <a:schemeClr val="tx1"/>
        </a:solidFill>
        <a:latin typeface="+mn-lt"/>
        <a:ea typeface="+mn-ea"/>
        <a:cs typeface="+mn-cs"/>
      </a:defRPr>
    </a:lvl5pPr>
    <a:lvl6pPr marL="2331627" algn="l" defTabSz="932651" rtl="0" eaLnBrk="1" latinLnBrk="0" hangingPunct="1">
      <a:defRPr sz="1800" kern="1200">
        <a:solidFill>
          <a:schemeClr val="tx1"/>
        </a:solidFill>
        <a:latin typeface="+mn-lt"/>
        <a:ea typeface="+mn-ea"/>
        <a:cs typeface="+mn-cs"/>
      </a:defRPr>
    </a:lvl6pPr>
    <a:lvl7pPr marL="2797952" algn="l" defTabSz="932651" rtl="0" eaLnBrk="1" latinLnBrk="0" hangingPunct="1">
      <a:defRPr sz="1800" kern="1200">
        <a:solidFill>
          <a:schemeClr val="tx1"/>
        </a:solidFill>
        <a:latin typeface="+mn-lt"/>
        <a:ea typeface="+mn-ea"/>
        <a:cs typeface="+mn-cs"/>
      </a:defRPr>
    </a:lvl7pPr>
    <a:lvl8pPr marL="3264277" algn="l" defTabSz="932651" rtl="0" eaLnBrk="1" latinLnBrk="0" hangingPunct="1">
      <a:defRPr sz="1800" kern="1200">
        <a:solidFill>
          <a:schemeClr val="tx1"/>
        </a:solidFill>
        <a:latin typeface="+mn-lt"/>
        <a:ea typeface="+mn-ea"/>
        <a:cs typeface="+mn-cs"/>
      </a:defRPr>
    </a:lvl8pPr>
    <a:lvl9pPr marL="3730604" algn="l" defTabSz="93265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3931" userDrawn="1">
          <p15:clr>
            <a:srgbClr val="A4A3A4"/>
          </p15:clr>
        </p15:guide>
        <p15:guide id="8" orient="horz" pos="2203" userDrawn="1">
          <p15:clr>
            <a:srgbClr val="A4A3A4"/>
          </p15:clr>
        </p15:guide>
        <p15:guide id="10" pos="1967" userDrawn="1">
          <p15:clr>
            <a:srgbClr val="A4A3A4"/>
          </p15:clr>
        </p15:guide>
        <p15:guide id="12" pos="3917" userDrawn="1">
          <p15:clr>
            <a:srgbClr val="A4A3A4"/>
          </p15:clr>
        </p15:guide>
        <p15:guide id="23" orient="horz" pos="533" userDrawn="1">
          <p15:clr>
            <a:srgbClr val="A4A3A4"/>
          </p15:clr>
        </p15:guide>
        <p15:guide id="30" pos="6796" userDrawn="1">
          <p15:clr>
            <a:srgbClr val="A4A3A4"/>
          </p15:clr>
        </p15:guide>
        <p15:guide id="32" pos="1037" userDrawn="1">
          <p15:clr>
            <a:srgbClr val="A4A3A4"/>
          </p15:clr>
        </p15:guide>
        <p15:guide id="33" pos="3225" userDrawn="1">
          <p15:clr>
            <a:srgbClr val="A4A3A4"/>
          </p15:clr>
        </p15:guide>
        <p15:guide id="36" pos="5068" userDrawn="1">
          <p15:clr>
            <a:srgbClr val="A4A3A4"/>
          </p15:clr>
        </p15:guide>
        <p15:guide id="38" pos="1613" userDrawn="1">
          <p15:clr>
            <a:srgbClr val="A4A3A4"/>
          </p15:clr>
        </p15:guide>
        <p15:guide id="41" pos="5644" userDrawn="1">
          <p15:clr>
            <a:srgbClr val="A4A3A4"/>
          </p15:clr>
        </p15:guide>
        <p15:guide id="42" pos="6220" userDrawn="1">
          <p15:clr>
            <a:srgbClr val="A4A3A4"/>
          </p15:clr>
        </p15:guide>
        <p15:guide id="43" pos="7545" userDrawn="1">
          <p15:clr>
            <a:srgbClr val="A4A3A4"/>
          </p15:clr>
        </p15:guide>
        <p15:guide id="44" pos="4492" userDrawn="1">
          <p15:clr>
            <a:srgbClr val="A4A3A4"/>
          </p15:clr>
        </p15:guide>
        <p15:guide id="53" orient="horz" pos="3330" userDrawn="1">
          <p15:clr>
            <a:srgbClr val="A4A3A4"/>
          </p15:clr>
        </p15:guide>
        <p15:guide id="55" pos="2765" userDrawn="1">
          <p15:clr>
            <a:srgbClr val="A4A3A4"/>
          </p15:clr>
        </p15:guide>
        <p15:guide id="56" orient="horz" pos="2779" userDrawn="1">
          <p15:clr>
            <a:srgbClr val="A4A3A4"/>
          </p15:clr>
        </p15:guide>
        <p15:guide id="59" orient="horz" pos="2491" userDrawn="1">
          <p15:clr>
            <a:srgbClr val="A4A3A4"/>
          </p15:clr>
        </p15:guide>
        <p15:guide id="60" orient="horz" pos="3009" userDrawn="1">
          <p15:clr>
            <a:srgbClr val="A4A3A4"/>
          </p15:clr>
        </p15:guide>
        <p15:guide id="73" orient="horz" pos="3125" userDrawn="1">
          <p15:clr>
            <a:srgbClr val="A4A3A4"/>
          </p15:clr>
        </p15:guide>
        <p15:guide id="75" pos="345" userDrawn="1">
          <p15:clr>
            <a:srgbClr val="A4A3A4"/>
          </p15:clr>
        </p15:guide>
        <p15:guide id="81" orient="horz" pos="4219" userDrawn="1">
          <p15:clr>
            <a:srgbClr val="A4A3A4"/>
          </p15:clr>
        </p15:guide>
        <p15:guide id="84" orient="horz" pos="1109" userDrawn="1">
          <p15:clr>
            <a:srgbClr val="A4A3A4"/>
          </p15:clr>
        </p15:guide>
        <p15:guide id="86" orient="horz" pos="2030" userDrawn="1">
          <p15:clr>
            <a:srgbClr val="A4A3A4"/>
          </p15:clr>
        </p15:guide>
        <p15:guide id="87" pos="3053" userDrawn="1">
          <p15:clr>
            <a:srgbClr val="A4A3A4"/>
          </p15:clr>
        </p15:guide>
        <p15:guide id="88" pos="4780" userDrawn="1">
          <p15:clr>
            <a:srgbClr val="A4A3A4"/>
          </p15:clr>
        </p15:guide>
        <p15:guide id="90" orient="horz" pos="1370" userDrawn="1">
          <p15:clr>
            <a:srgbClr val="A4A3A4"/>
          </p15:clr>
        </p15:guide>
        <p15:guide id="92" pos="633" userDrawn="1">
          <p15:clr>
            <a:srgbClr val="A4A3A4"/>
          </p15:clr>
        </p15:guide>
        <p15:guide id="93" orient="horz" pos="1857" userDrawn="1">
          <p15:clr>
            <a:srgbClr val="A4A3A4"/>
          </p15:clr>
        </p15:guide>
        <p15:guide id="94" pos="2361" userDrawn="1">
          <p15:clr>
            <a:srgbClr val="A4A3A4"/>
          </p15:clr>
        </p15:guide>
        <p15:guide id="95" pos="4204" userDrawn="1">
          <p15:clr>
            <a:srgbClr val="A4A3A4"/>
          </p15:clr>
        </p15:guide>
        <p15:guide id="96" pos="3513" userDrawn="1">
          <p15:clr>
            <a:srgbClr val="A4A3A4"/>
          </p15:clr>
        </p15:guide>
        <p15:guide id="97" orient="horz" pos="3758"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Couch" initials="EC" lastIdx="35" clrIdx="0">
    <p:extLst/>
  </p:cmAuthor>
  <p:cmAuthor id="2" name="Bethany Bey" initials="" lastIdx="1" clrIdx="1"/>
  <p:cmAuthor id="3" name="Corinne Norrgard" initials="CN" lastIdx="66" clrIdx="2">
    <p:extLst>
      <p:ext uri="{19B8F6BF-5375-455C-9EA6-DF929625EA0E}">
        <p15:presenceInfo xmlns:p15="http://schemas.microsoft.com/office/powerpoint/2012/main" userId="S-1-5-21-2127521184-1604012920-1887927527-6939484" providerId="AD"/>
      </p:ext>
    </p:extLst>
  </p:cmAuthor>
  <p:cmAuthor id="4" name="Kayla Blyton" initials="KB" lastIdx="32" clrIdx="3">
    <p:extLst>
      <p:ext uri="{19B8F6BF-5375-455C-9EA6-DF929625EA0E}">
        <p15:presenceInfo xmlns:p15="http://schemas.microsoft.com/office/powerpoint/2012/main" userId="S-1-5-21-3649012876-1825867495-937646333-52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00BCF2"/>
    <a:srgbClr val="00D2AF"/>
    <a:srgbClr val="3EBC9B"/>
    <a:srgbClr val="000000"/>
    <a:srgbClr val="505050"/>
    <a:srgbClr val="E3008C"/>
    <a:srgbClr val="FFB900"/>
    <a:srgbClr val="9EE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0" autoAdjust="0"/>
    <p:restoredTop sz="69300" autoAdjust="0"/>
  </p:normalViewPr>
  <p:slideViewPr>
    <p:cSldViewPr>
      <p:cViewPr varScale="1">
        <p:scale>
          <a:sx n="73" d="100"/>
          <a:sy n="73" d="100"/>
        </p:scale>
        <p:origin x="510" y="54"/>
      </p:cViewPr>
      <p:guideLst>
        <p:guide orient="horz" pos="3931"/>
        <p:guide orient="horz" pos="2203"/>
        <p:guide pos="1967"/>
        <p:guide pos="3917"/>
        <p:guide orient="horz" pos="533"/>
        <p:guide pos="6796"/>
        <p:guide pos="1037"/>
        <p:guide pos="3225"/>
        <p:guide pos="5068"/>
        <p:guide pos="1613"/>
        <p:guide pos="5644"/>
        <p:guide pos="6220"/>
        <p:guide pos="7545"/>
        <p:guide pos="4492"/>
        <p:guide orient="horz" pos="3330"/>
        <p:guide pos="2765"/>
        <p:guide orient="horz" pos="2779"/>
        <p:guide orient="horz" pos="2491"/>
        <p:guide orient="horz" pos="3009"/>
        <p:guide orient="horz" pos="3125"/>
        <p:guide pos="345"/>
        <p:guide orient="horz" pos="4219"/>
        <p:guide orient="horz" pos="1109"/>
        <p:guide orient="horz" pos="2030"/>
        <p:guide pos="3053"/>
        <p:guide pos="4780"/>
        <p:guide orient="horz" pos="1370"/>
        <p:guide pos="633"/>
        <p:guide orient="horz" pos="1857"/>
        <p:guide pos="2361"/>
        <p:guide pos="4204"/>
        <p:guide pos="3513"/>
        <p:guide orient="horz" pos="3758"/>
      </p:guideLst>
    </p:cSldViewPr>
  </p:slideViewPr>
  <p:outlineViewPr>
    <p:cViewPr>
      <p:scale>
        <a:sx n="33" d="100"/>
        <a:sy n="33" d="100"/>
      </p:scale>
      <p:origin x="0" y="-9750"/>
    </p:cViewPr>
  </p:outlineViewPr>
  <p:notesTextViewPr>
    <p:cViewPr>
      <p:scale>
        <a:sx n="3" d="2"/>
        <a:sy n="3" d="2"/>
      </p:scale>
      <p:origin x="0" y="0"/>
    </p:cViewPr>
  </p:notesTextViewPr>
  <p:sorterViewPr>
    <p:cViewPr>
      <p:scale>
        <a:sx n="66" d="100"/>
        <a:sy n="66" d="100"/>
      </p:scale>
      <p:origin x="0" y="0"/>
    </p:cViewPr>
  </p:sorterViewPr>
  <p:notesViewPr>
    <p:cSldViewPr showGuides="1">
      <p:cViewPr>
        <p:scale>
          <a:sx n="70" d="100"/>
          <a:sy n="70" d="100"/>
        </p:scale>
        <p:origin x="1772" y="-536"/>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21" Type="http://schemas.openxmlformats.org/officeDocument/2006/relationships/slide" Target="slides/slide11.xml"/><Relationship Id="rId34" Type="http://schemas.openxmlformats.org/officeDocument/2006/relationships/slide" Target="slides/slide24.xml"/><Relationship Id="rId42" Type="http://schemas.microsoft.com/office/2016/11/relationships/changesInfo" Target="changesInfos/changesInfo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handoutMaster" Target="handoutMasters/handoutMaster1.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karsh Chaturvedi" userId="S::utkarsh.chaturvedi1@mu-sigma.com::48bc6b8c-7533-4be0-9b52-0edd95116b54" providerId="AD" clId="Web-{01548023-BE37-4EAE-8F05-E633892D1D70}"/>
    <pc:docChg chg="modSld">
      <pc:chgData name="Utkarsh Chaturvedi" userId="S::utkarsh.chaturvedi1@mu-sigma.com::48bc6b8c-7533-4be0-9b52-0edd95116b54" providerId="AD" clId="Web-{01548023-BE37-4EAE-8F05-E633892D1D70}" dt="2018-03-22T09:09:35.037" v="14"/>
      <pc:docMkLst>
        <pc:docMk/>
      </pc:docMkLst>
      <pc:sldChg chg="modSp">
        <pc:chgData name="Utkarsh Chaturvedi" userId="S::utkarsh.chaturvedi1@mu-sigma.com::48bc6b8c-7533-4be0-9b52-0edd95116b54" providerId="AD" clId="Web-{01548023-BE37-4EAE-8F05-E633892D1D70}" dt="2018-03-22T09:09:35.037" v="14"/>
        <pc:sldMkLst>
          <pc:docMk/>
          <pc:sldMk cId="699137249" sldId="2020"/>
        </pc:sldMkLst>
        <pc:grpChg chg="mod">
          <ac:chgData name="Utkarsh Chaturvedi" userId="S::utkarsh.chaturvedi1@mu-sigma.com::48bc6b8c-7533-4be0-9b52-0edd95116b54" providerId="AD" clId="Web-{01548023-BE37-4EAE-8F05-E633892D1D70}" dt="2018-03-22T09:09:35.037" v="14"/>
          <ac:grpSpMkLst>
            <pc:docMk/>
            <pc:sldMk cId="699137249" sldId="2020"/>
            <ac:grpSpMk id="48" creationId="{00000000-0000-0000-0000-000000000000}"/>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22EEED-005B-4DC6-9B79-8B03F8B14BC8}" type="doc">
      <dgm:prSet loTypeId="urn:microsoft.com/office/officeart/2005/8/layout/radial3" loCatId="relationship" qsTypeId="urn:microsoft.com/office/officeart/2005/8/quickstyle/simple5" qsCatId="simple" csTypeId="urn:microsoft.com/office/officeart/2005/8/colors/accent1_2" csCatId="accent1" phldr="1"/>
      <dgm:spPr/>
      <dgm:t>
        <a:bodyPr/>
        <a:lstStyle/>
        <a:p>
          <a:endParaRPr lang="en-GB"/>
        </a:p>
      </dgm:t>
    </dgm:pt>
    <dgm:pt modelId="{8A3DF5DF-B04E-4294-A565-DEC1AAC0E5F1}">
      <dgm:prSet phldrT="[Text]" custT="1"/>
      <dgm:spPr>
        <a:solidFill>
          <a:schemeClr val="tx2">
            <a:lumMod val="50000"/>
          </a:schemeClr>
        </a:solidFill>
      </dgm:spPr>
      <dgm:t>
        <a:bodyPr/>
        <a:lstStyle/>
        <a:p>
          <a:pPr>
            <a:lnSpc>
              <a:spcPct val="80000"/>
            </a:lnSpc>
          </a:pPr>
          <a:r>
            <a:rPr lang="en-GB" sz="4000" b="1" dirty="0">
              <a:solidFill>
                <a:schemeClr val="bg1"/>
              </a:solidFill>
              <a:latin typeface="Segoe UI Semilight" panose="020B0402040204020203" pitchFamily="34" charset="0"/>
              <a:cs typeface="Segoe UI Semilight" panose="020B0402040204020203" pitchFamily="34" charset="0"/>
            </a:rPr>
            <a:t>One</a:t>
          </a:r>
          <a:r>
            <a:rPr lang="en-GB" sz="4000" dirty="0">
              <a:solidFill>
                <a:schemeClr val="bg1"/>
              </a:solidFill>
              <a:latin typeface="Segoe UI Semilight" panose="020B0402040204020203" pitchFamily="34" charset="0"/>
              <a:cs typeface="Segoe UI Semilight" panose="020B0402040204020203" pitchFamily="34" charset="0"/>
            </a:rPr>
            <a:t> </a:t>
          </a:r>
          <a:br>
            <a:rPr lang="en-GB" sz="4000" dirty="0">
              <a:solidFill>
                <a:schemeClr val="bg1"/>
              </a:solidFill>
              <a:latin typeface="Segoe UI Semilight" panose="020B0402040204020203" pitchFamily="34" charset="0"/>
              <a:cs typeface="Segoe UI Semilight" panose="020B0402040204020203" pitchFamily="34" charset="0"/>
            </a:rPr>
          </a:br>
          <a:r>
            <a:rPr lang="en-GB" sz="4000" dirty="0">
              <a:solidFill>
                <a:schemeClr val="bg1"/>
              </a:solidFill>
              <a:latin typeface="Segoe UI Semilight" panose="020B0402040204020203" pitchFamily="34" charset="0"/>
              <a:cs typeface="Segoe UI Semilight" panose="020B0402040204020203" pitchFamily="34" charset="0"/>
            </a:rPr>
            <a:t>UET Tag can track</a:t>
          </a:r>
        </a:p>
      </dgm:t>
    </dgm:pt>
    <dgm:pt modelId="{DB350355-2AD4-4021-8E94-1FADFC6A0C58}" type="parTrans" cxnId="{AE8F3A0A-F769-4C30-BE2F-8C95ECF6CBD2}">
      <dgm:prSet/>
      <dgm:spPr/>
      <dgm:t>
        <a:bodyPr/>
        <a:lstStyle/>
        <a:p>
          <a:endParaRPr lang="en-GB">
            <a:solidFill>
              <a:schemeClr val="bg1"/>
            </a:solidFill>
          </a:endParaRPr>
        </a:p>
      </dgm:t>
    </dgm:pt>
    <dgm:pt modelId="{A708D6F1-EF24-4562-8D28-421A67FCD42E}" type="sibTrans" cxnId="{AE8F3A0A-F769-4C30-BE2F-8C95ECF6CBD2}">
      <dgm:prSet/>
      <dgm:spPr/>
      <dgm:t>
        <a:bodyPr/>
        <a:lstStyle/>
        <a:p>
          <a:endParaRPr lang="en-GB">
            <a:solidFill>
              <a:schemeClr val="bg1"/>
            </a:solidFill>
          </a:endParaRPr>
        </a:p>
      </dgm:t>
    </dgm:pt>
    <dgm:pt modelId="{BED6ED34-B07F-4564-AB7B-B001568A498A}">
      <dgm:prSet phldrT="[Text]"/>
      <dgm:spPr>
        <a:solidFill>
          <a:schemeClr val="tx2"/>
        </a:solidFill>
        <a:ln w="57150">
          <a:solidFill>
            <a:schemeClr val="tx2"/>
          </a:solidFill>
        </a:ln>
        <a:effectLst/>
      </dgm:spPr>
      <dgm:t>
        <a:bodyPr/>
        <a:lstStyle/>
        <a:p>
          <a:r>
            <a:rPr lang="en-GB" u="none">
              <a:solidFill>
                <a:schemeClr val="bg1"/>
              </a:solidFill>
            </a:rPr>
            <a:t>Customer purchases</a:t>
          </a:r>
          <a:endParaRPr lang="en-GB" u="none" dirty="0">
            <a:solidFill>
              <a:schemeClr val="bg1"/>
            </a:solidFill>
          </a:endParaRPr>
        </a:p>
      </dgm:t>
    </dgm:pt>
    <dgm:pt modelId="{24AB27C9-2476-46B2-90FE-39EF9A9DF970}" type="parTrans" cxnId="{AC7866AC-0D59-481E-A849-732769DA2668}">
      <dgm:prSet/>
      <dgm:spPr/>
      <dgm:t>
        <a:bodyPr/>
        <a:lstStyle/>
        <a:p>
          <a:endParaRPr lang="en-GB">
            <a:solidFill>
              <a:schemeClr val="bg1"/>
            </a:solidFill>
          </a:endParaRPr>
        </a:p>
      </dgm:t>
    </dgm:pt>
    <dgm:pt modelId="{ECDCCA17-9E6D-49A9-9E09-ABFE199039BE}" type="sibTrans" cxnId="{AC7866AC-0D59-481E-A849-732769DA2668}">
      <dgm:prSet/>
      <dgm:spPr/>
      <dgm:t>
        <a:bodyPr/>
        <a:lstStyle/>
        <a:p>
          <a:endParaRPr lang="en-GB">
            <a:solidFill>
              <a:schemeClr val="bg1"/>
            </a:solidFill>
          </a:endParaRPr>
        </a:p>
      </dgm:t>
    </dgm:pt>
    <dgm:pt modelId="{099EC6DC-458B-4D27-9BC3-2A8BC9A8BC0F}">
      <dgm:prSet phldrT="[Text]"/>
      <dgm:spPr>
        <a:solidFill>
          <a:schemeClr val="tx2"/>
        </a:solidFill>
        <a:ln w="57150">
          <a:solidFill>
            <a:schemeClr val="tx2"/>
          </a:solidFill>
        </a:ln>
        <a:effectLst/>
      </dgm:spPr>
      <dgm:t>
        <a:bodyPr/>
        <a:lstStyle/>
        <a:p>
          <a:r>
            <a:rPr lang="en-GB" dirty="0">
              <a:solidFill>
                <a:schemeClr val="bg1"/>
              </a:solidFill>
            </a:rPr>
            <a:t>Customer sign-ups</a:t>
          </a:r>
        </a:p>
      </dgm:t>
    </dgm:pt>
    <dgm:pt modelId="{665EBE09-4D87-4487-866A-A83C4E867A63}" type="parTrans" cxnId="{9A6EEADC-7D6B-464E-8D8C-5553674E28B1}">
      <dgm:prSet/>
      <dgm:spPr/>
      <dgm:t>
        <a:bodyPr/>
        <a:lstStyle/>
        <a:p>
          <a:endParaRPr lang="en-GB">
            <a:solidFill>
              <a:schemeClr val="bg1"/>
            </a:solidFill>
          </a:endParaRPr>
        </a:p>
      </dgm:t>
    </dgm:pt>
    <dgm:pt modelId="{551B547A-0137-468B-9C49-D20BDEAE9509}" type="sibTrans" cxnId="{9A6EEADC-7D6B-464E-8D8C-5553674E28B1}">
      <dgm:prSet/>
      <dgm:spPr/>
      <dgm:t>
        <a:bodyPr/>
        <a:lstStyle/>
        <a:p>
          <a:endParaRPr lang="en-GB">
            <a:solidFill>
              <a:schemeClr val="bg1"/>
            </a:solidFill>
          </a:endParaRPr>
        </a:p>
      </dgm:t>
    </dgm:pt>
    <dgm:pt modelId="{1D9702BC-A760-4A52-8C20-7AC4CBC8A3AE}">
      <dgm:prSet phldrT="[Text]"/>
      <dgm:spPr>
        <a:solidFill>
          <a:schemeClr val="tx2"/>
        </a:solidFill>
        <a:ln w="57150">
          <a:solidFill>
            <a:schemeClr val="tx2"/>
          </a:solidFill>
        </a:ln>
        <a:effectLst/>
      </dgm:spPr>
      <dgm:t>
        <a:bodyPr/>
        <a:lstStyle/>
        <a:p>
          <a:r>
            <a:rPr lang="en-GB" dirty="0">
              <a:solidFill>
                <a:schemeClr val="bg1"/>
              </a:solidFill>
            </a:rPr>
            <a:t>Customer </a:t>
          </a:r>
          <a:br>
            <a:rPr lang="en-GB" dirty="0">
              <a:solidFill>
                <a:schemeClr val="bg1"/>
              </a:solidFill>
            </a:rPr>
          </a:br>
          <a:r>
            <a:rPr lang="en-GB" dirty="0">
              <a:solidFill>
                <a:schemeClr val="bg1"/>
              </a:solidFill>
            </a:rPr>
            <a:t>call-back request</a:t>
          </a:r>
        </a:p>
      </dgm:t>
    </dgm:pt>
    <dgm:pt modelId="{D8BFF237-952F-466C-8417-0C5CB3C2D640}" type="parTrans" cxnId="{042E2FE3-270B-403C-A331-98306736B769}">
      <dgm:prSet/>
      <dgm:spPr/>
      <dgm:t>
        <a:bodyPr/>
        <a:lstStyle/>
        <a:p>
          <a:endParaRPr lang="en-GB">
            <a:solidFill>
              <a:schemeClr val="bg1"/>
            </a:solidFill>
          </a:endParaRPr>
        </a:p>
      </dgm:t>
    </dgm:pt>
    <dgm:pt modelId="{3A81EE2D-3725-46DB-B224-D4F12A786B6D}" type="sibTrans" cxnId="{042E2FE3-270B-403C-A331-98306736B769}">
      <dgm:prSet/>
      <dgm:spPr/>
      <dgm:t>
        <a:bodyPr/>
        <a:lstStyle/>
        <a:p>
          <a:endParaRPr lang="en-GB">
            <a:solidFill>
              <a:schemeClr val="bg1"/>
            </a:solidFill>
          </a:endParaRPr>
        </a:p>
      </dgm:t>
    </dgm:pt>
    <dgm:pt modelId="{A942056E-A7DF-4C32-A0CA-C5E678DB8AED}">
      <dgm:prSet phldrT="[Text]"/>
      <dgm:spPr>
        <a:solidFill>
          <a:schemeClr val="tx2"/>
        </a:solidFill>
        <a:ln w="57150">
          <a:solidFill>
            <a:schemeClr val="tx2"/>
          </a:solidFill>
        </a:ln>
        <a:effectLst/>
      </dgm:spPr>
      <dgm:t>
        <a:bodyPr/>
        <a:lstStyle/>
        <a:p>
          <a:r>
            <a:rPr lang="en-GB" dirty="0">
              <a:solidFill>
                <a:schemeClr val="bg1"/>
              </a:solidFill>
            </a:rPr>
            <a:t>Customers contacting help</a:t>
          </a:r>
        </a:p>
      </dgm:t>
    </dgm:pt>
    <dgm:pt modelId="{AA852ADC-0B84-4BCC-8221-D2A13B3C79E9}" type="parTrans" cxnId="{9E723AB8-9E13-4E60-B1E0-4AD33CB4CB0E}">
      <dgm:prSet/>
      <dgm:spPr/>
      <dgm:t>
        <a:bodyPr/>
        <a:lstStyle/>
        <a:p>
          <a:endParaRPr lang="en-GB">
            <a:solidFill>
              <a:schemeClr val="bg1"/>
            </a:solidFill>
          </a:endParaRPr>
        </a:p>
      </dgm:t>
    </dgm:pt>
    <dgm:pt modelId="{789CBF05-F24D-4B97-B512-7BB9A4225A19}" type="sibTrans" cxnId="{9E723AB8-9E13-4E60-B1E0-4AD33CB4CB0E}">
      <dgm:prSet/>
      <dgm:spPr/>
      <dgm:t>
        <a:bodyPr/>
        <a:lstStyle/>
        <a:p>
          <a:endParaRPr lang="en-GB">
            <a:solidFill>
              <a:schemeClr val="bg1"/>
            </a:solidFill>
          </a:endParaRPr>
        </a:p>
      </dgm:t>
    </dgm:pt>
    <dgm:pt modelId="{894B4142-39CE-4080-AF15-4D419193C880}">
      <dgm:prSet phldrT="[Text]"/>
      <dgm:spPr>
        <a:solidFill>
          <a:schemeClr val="tx2"/>
        </a:solidFill>
        <a:ln w="57150">
          <a:solidFill>
            <a:schemeClr val="tx2"/>
          </a:solidFill>
        </a:ln>
        <a:effectLst/>
      </dgm:spPr>
      <dgm:t>
        <a:bodyPr/>
        <a:lstStyle/>
        <a:p>
          <a:r>
            <a:rPr lang="en-GB" dirty="0">
              <a:solidFill>
                <a:schemeClr val="bg1"/>
              </a:solidFill>
            </a:rPr>
            <a:t>Customers viewing </a:t>
          </a:r>
          <a:br>
            <a:rPr lang="en-GB" dirty="0">
              <a:solidFill>
                <a:schemeClr val="bg1"/>
              </a:solidFill>
            </a:rPr>
          </a:br>
          <a:r>
            <a:rPr lang="en-GB" dirty="0">
              <a:solidFill>
                <a:schemeClr val="bg1"/>
              </a:solidFill>
            </a:rPr>
            <a:t>the contact </a:t>
          </a:r>
          <a:br>
            <a:rPr lang="en-GB" dirty="0">
              <a:solidFill>
                <a:schemeClr val="bg1"/>
              </a:solidFill>
            </a:rPr>
          </a:br>
          <a:r>
            <a:rPr lang="en-GB" dirty="0">
              <a:solidFill>
                <a:schemeClr val="bg1"/>
              </a:solidFill>
            </a:rPr>
            <a:t>us page</a:t>
          </a:r>
        </a:p>
      </dgm:t>
    </dgm:pt>
    <dgm:pt modelId="{47173C22-7614-427E-8455-E41431C06CE4}" type="parTrans" cxnId="{93F814A9-7085-4B1E-B058-0B72EED1E34D}">
      <dgm:prSet/>
      <dgm:spPr/>
      <dgm:t>
        <a:bodyPr/>
        <a:lstStyle/>
        <a:p>
          <a:endParaRPr lang="en-GB">
            <a:solidFill>
              <a:schemeClr val="bg1"/>
            </a:solidFill>
          </a:endParaRPr>
        </a:p>
      </dgm:t>
    </dgm:pt>
    <dgm:pt modelId="{671C10C3-5142-4F3E-BF5C-63B458A027C3}" type="sibTrans" cxnId="{93F814A9-7085-4B1E-B058-0B72EED1E34D}">
      <dgm:prSet/>
      <dgm:spPr/>
      <dgm:t>
        <a:bodyPr/>
        <a:lstStyle/>
        <a:p>
          <a:endParaRPr lang="en-GB">
            <a:solidFill>
              <a:schemeClr val="bg1"/>
            </a:solidFill>
          </a:endParaRPr>
        </a:p>
      </dgm:t>
    </dgm:pt>
    <dgm:pt modelId="{E5CEE3CE-557F-411F-8D53-C51E85F36BBD}">
      <dgm:prSet phldrT="[Text]"/>
      <dgm:spPr>
        <a:solidFill>
          <a:schemeClr val="tx2"/>
        </a:solidFill>
        <a:ln w="57150">
          <a:solidFill>
            <a:schemeClr val="tx2"/>
          </a:solidFill>
        </a:ln>
        <a:effectLst/>
      </dgm:spPr>
      <dgm:t>
        <a:bodyPr/>
        <a:lstStyle/>
        <a:p>
          <a:r>
            <a:rPr lang="en-GB">
              <a:solidFill>
                <a:schemeClr val="bg1"/>
              </a:solidFill>
            </a:rPr>
            <a:t>Customers viewing store locations</a:t>
          </a:r>
          <a:endParaRPr lang="en-GB" dirty="0">
            <a:solidFill>
              <a:schemeClr val="bg1"/>
            </a:solidFill>
          </a:endParaRPr>
        </a:p>
      </dgm:t>
    </dgm:pt>
    <dgm:pt modelId="{34541F5C-2220-44A6-9899-B6DB9F6DFF5F}" type="parTrans" cxnId="{DB82FE8A-CF28-4671-B667-24EC672A3A33}">
      <dgm:prSet/>
      <dgm:spPr/>
      <dgm:t>
        <a:bodyPr/>
        <a:lstStyle/>
        <a:p>
          <a:endParaRPr lang="en-GB">
            <a:solidFill>
              <a:schemeClr val="bg1"/>
            </a:solidFill>
          </a:endParaRPr>
        </a:p>
      </dgm:t>
    </dgm:pt>
    <dgm:pt modelId="{BD2729DB-9A1E-4BC8-9F80-3855348518A3}" type="sibTrans" cxnId="{DB82FE8A-CF28-4671-B667-24EC672A3A33}">
      <dgm:prSet/>
      <dgm:spPr/>
      <dgm:t>
        <a:bodyPr/>
        <a:lstStyle/>
        <a:p>
          <a:endParaRPr lang="en-GB">
            <a:solidFill>
              <a:schemeClr val="bg1"/>
            </a:solidFill>
          </a:endParaRPr>
        </a:p>
      </dgm:t>
    </dgm:pt>
    <dgm:pt modelId="{D0C92059-FF4B-45A8-B9A6-B258D7C192DF}">
      <dgm:prSet phldrT="[Text]"/>
      <dgm:spPr>
        <a:solidFill>
          <a:schemeClr val="tx2"/>
        </a:solidFill>
        <a:ln w="57150">
          <a:solidFill>
            <a:schemeClr val="tx2"/>
          </a:solidFill>
        </a:ln>
        <a:effectLst/>
      </dgm:spPr>
      <dgm:t>
        <a:bodyPr/>
        <a:lstStyle/>
        <a:p>
          <a:r>
            <a:rPr lang="en-GB" dirty="0">
              <a:solidFill>
                <a:schemeClr val="bg1"/>
              </a:solidFill>
            </a:rPr>
            <a:t>Customers using live chat</a:t>
          </a:r>
        </a:p>
      </dgm:t>
    </dgm:pt>
    <dgm:pt modelId="{544EAA0E-EFB0-4591-80E8-94FC8DD34B98}" type="parTrans" cxnId="{67E7881A-12D4-45E9-9537-E973EB9221E4}">
      <dgm:prSet/>
      <dgm:spPr/>
      <dgm:t>
        <a:bodyPr/>
        <a:lstStyle/>
        <a:p>
          <a:endParaRPr lang="en-GB">
            <a:solidFill>
              <a:schemeClr val="bg1"/>
            </a:solidFill>
          </a:endParaRPr>
        </a:p>
      </dgm:t>
    </dgm:pt>
    <dgm:pt modelId="{2E9AA686-8F03-4ECA-A1B5-1671C1A04A03}" type="sibTrans" cxnId="{67E7881A-12D4-45E9-9537-E973EB9221E4}">
      <dgm:prSet/>
      <dgm:spPr/>
      <dgm:t>
        <a:bodyPr/>
        <a:lstStyle/>
        <a:p>
          <a:endParaRPr lang="en-GB">
            <a:solidFill>
              <a:schemeClr val="bg1"/>
            </a:solidFill>
          </a:endParaRPr>
        </a:p>
      </dgm:t>
    </dgm:pt>
    <dgm:pt modelId="{0BD7D124-881F-44AA-B2A9-2155066BB273}">
      <dgm:prSet phldrT="[Text]"/>
      <dgm:spPr>
        <a:solidFill>
          <a:schemeClr val="tx2"/>
        </a:solidFill>
        <a:ln w="57150">
          <a:solidFill>
            <a:schemeClr val="tx2"/>
          </a:solidFill>
        </a:ln>
        <a:effectLst/>
      </dgm:spPr>
      <dgm:t>
        <a:bodyPr/>
        <a:lstStyle/>
        <a:p>
          <a:r>
            <a:rPr lang="en-GB" dirty="0">
              <a:solidFill>
                <a:schemeClr val="bg1"/>
              </a:solidFill>
            </a:rPr>
            <a:t>…and many, many more</a:t>
          </a:r>
        </a:p>
      </dgm:t>
    </dgm:pt>
    <dgm:pt modelId="{A94EAF30-D9C3-42C1-ACD0-B7518109FCBA}" type="parTrans" cxnId="{FE406EF9-17F3-41A4-85B0-C1D93FB470DB}">
      <dgm:prSet/>
      <dgm:spPr/>
      <dgm:t>
        <a:bodyPr/>
        <a:lstStyle/>
        <a:p>
          <a:endParaRPr lang="en-GB">
            <a:solidFill>
              <a:schemeClr val="bg1"/>
            </a:solidFill>
          </a:endParaRPr>
        </a:p>
      </dgm:t>
    </dgm:pt>
    <dgm:pt modelId="{A2E6EF90-0088-4C67-89E3-1330A216CCBA}" type="sibTrans" cxnId="{FE406EF9-17F3-41A4-85B0-C1D93FB470DB}">
      <dgm:prSet/>
      <dgm:spPr/>
      <dgm:t>
        <a:bodyPr/>
        <a:lstStyle/>
        <a:p>
          <a:endParaRPr lang="en-GB">
            <a:solidFill>
              <a:schemeClr val="bg1"/>
            </a:solidFill>
          </a:endParaRPr>
        </a:p>
      </dgm:t>
    </dgm:pt>
    <dgm:pt modelId="{0A03B91D-DCC9-4405-9265-4CBA020FFB79}">
      <dgm:prSet phldrT="[Text]"/>
      <dgm:spPr>
        <a:solidFill>
          <a:schemeClr val="tx2"/>
        </a:solidFill>
        <a:ln w="57150">
          <a:solidFill>
            <a:schemeClr val="tx2"/>
          </a:solidFill>
        </a:ln>
        <a:effectLst/>
      </dgm:spPr>
      <dgm:t>
        <a:bodyPr/>
        <a:lstStyle/>
        <a:p>
          <a:r>
            <a:rPr lang="en-GB" dirty="0">
              <a:solidFill>
                <a:schemeClr val="bg1"/>
              </a:solidFill>
            </a:rPr>
            <a:t>Customers spending time playing a game or video on your site</a:t>
          </a:r>
        </a:p>
      </dgm:t>
    </dgm:pt>
    <dgm:pt modelId="{6BA3DCE5-5A0F-4534-B7B8-83223801516A}" type="parTrans" cxnId="{0C895DBA-AE71-472B-A0B2-7FAF0CD76FE3}">
      <dgm:prSet/>
      <dgm:spPr/>
      <dgm:t>
        <a:bodyPr/>
        <a:lstStyle/>
        <a:p>
          <a:endParaRPr lang="en-GB">
            <a:solidFill>
              <a:schemeClr val="bg1"/>
            </a:solidFill>
          </a:endParaRPr>
        </a:p>
      </dgm:t>
    </dgm:pt>
    <dgm:pt modelId="{27529292-942D-432B-9937-6B8D83469755}" type="sibTrans" cxnId="{0C895DBA-AE71-472B-A0B2-7FAF0CD76FE3}">
      <dgm:prSet/>
      <dgm:spPr/>
      <dgm:t>
        <a:bodyPr/>
        <a:lstStyle/>
        <a:p>
          <a:endParaRPr lang="en-GB">
            <a:solidFill>
              <a:schemeClr val="bg1"/>
            </a:solidFill>
          </a:endParaRPr>
        </a:p>
      </dgm:t>
    </dgm:pt>
    <dgm:pt modelId="{A749E231-2CFE-4308-8A07-C64AA9910768}" type="pres">
      <dgm:prSet presAssocID="{1322EEED-005B-4DC6-9B79-8B03F8B14BC8}" presName="composite" presStyleCnt="0">
        <dgm:presLayoutVars>
          <dgm:chMax val="1"/>
          <dgm:dir/>
          <dgm:resizeHandles val="exact"/>
        </dgm:presLayoutVars>
      </dgm:prSet>
      <dgm:spPr/>
    </dgm:pt>
    <dgm:pt modelId="{9CB82C1B-C82B-450D-AEA1-7241A7330BD2}" type="pres">
      <dgm:prSet presAssocID="{1322EEED-005B-4DC6-9B79-8B03F8B14BC8}" presName="radial" presStyleCnt="0">
        <dgm:presLayoutVars>
          <dgm:animLvl val="ctr"/>
        </dgm:presLayoutVars>
      </dgm:prSet>
      <dgm:spPr/>
    </dgm:pt>
    <dgm:pt modelId="{891F050E-762F-4D5C-A61B-CB85C7ECAE33}" type="pres">
      <dgm:prSet presAssocID="{8A3DF5DF-B04E-4294-A565-DEC1AAC0E5F1}" presName="centerShape" presStyleLbl="vennNode1" presStyleIdx="0" presStyleCnt="10"/>
      <dgm:spPr/>
    </dgm:pt>
    <dgm:pt modelId="{3C08B01A-90F8-40FC-AB47-E686C868A181}" type="pres">
      <dgm:prSet presAssocID="{BED6ED34-B07F-4564-AB7B-B001568A498A}" presName="node" presStyleLbl="vennNode1" presStyleIdx="1" presStyleCnt="10" custRadScaleRad="101530" custRadScaleInc="-2322">
        <dgm:presLayoutVars>
          <dgm:bulletEnabled val="1"/>
        </dgm:presLayoutVars>
      </dgm:prSet>
      <dgm:spPr/>
    </dgm:pt>
    <dgm:pt modelId="{4738B306-9795-49E9-806F-BEE340DF3C72}" type="pres">
      <dgm:prSet presAssocID="{099EC6DC-458B-4D27-9BC3-2A8BC9A8BC0F}" presName="node" presStyleLbl="vennNode1" presStyleIdx="2" presStyleCnt="10" custRadScaleRad="101204" custRadScaleInc="-1424">
        <dgm:presLayoutVars>
          <dgm:bulletEnabled val="1"/>
        </dgm:presLayoutVars>
      </dgm:prSet>
      <dgm:spPr/>
    </dgm:pt>
    <dgm:pt modelId="{3BF926FF-D6C0-4A6D-9D15-E9E1E5DB566D}" type="pres">
      <dgm:prSet presAssocID="{1D9702BC-A760-4A52-8C20-7AC4CBC8A3AE}" presName="node" presStyleLbl="vennNode1" presStyleIdx="3" presStyleCnt="10" custRadScaleRad="100284" custRadScaleInc="-2201">
        <dgm:presLayoutVars>
          <dgm:bulletEnabled val="1"/>
        </dgm:presLayoutVars>
      </dgm:prSet>
      <dgm:spPr/>
    </dgm:pt>
    <dgm:pt modelId="{0C9795B0-E735-4129-B1A5-0B6333038455}" type="pres">
      <dgm:prSet presAssocID="{A942056E-A7DF-4C32-A0CA-C5E678DB8AED}" presName="node" presStyleLbl="vennNode1" presStyleIdx="4" presStyleCnt="10">
        <dgm:presLayoutVars>
          <dgm:bulletEnabled val="1"/>
        </dgm:presLayoutVars>
      </dgm:prSet>
      <dgm:spPr/>
    </dgm:pt>
    <dgm:pt modelId="{121E848E-28D7-42CD-A0D9-AF8906660167}" type="pres">
      <dgm:prSet presAssocID="{0A03B91D-DCC9-4405-9265-4CBA020FFB79}" presName="node" presStyleLbl="vennNode1" presStyleIdx="5" presStyleCnt="10">
        <dgm:presLayoutVars>
          <dgm:bulletEnabled val="1"/>
        </dgm:presLayoutVars>
      </dgm:prSet>
      <dgm:spPr/>
    </dgm:pt>
    <dgm:pt modelId="{00549AD8-1FA7-4315-81D7-C14D5D857ADC}" type="pres">
      <dgm:prSet presAssocID="{894B4142-39CE-4080-AF15-4D419193C880}" presName="node" presStyleLbl="vennNode1" presStyleIdx="6" presStyleCnt="10">
        <dgm:presLayoutVars>
          <dgm:bulletEnabled val="1"/>
        </dgm:presLayoutVars>
      </dgm:prSet>
      <dgm:spPr/>
    </dgm:pt>
    <dgm:pt modelId="{35CABD41-A7C9-4276-903F-2C63246EBF27}" type="pres">
      <dgm:prSet presAssocID="{E5CEE3CE-557F-411F-8D53-C51E85F36BBD}" presName="node" presStyleLbl="vennNode1" presStyleIdx="7" presStyleCnt="10">
        <dgm:presLayoutVars>
          <dgm:bulletEnabled val="1"/>
        </dgm:presLayoutVars>
      </dgm:prSet>
      <dgm:spPr/>
    </dgm:pt>
    <dgm:pt modelId="{69F6BF07-69F3-46F4-9426-A5B5E3E424E6}" type="pres">
      <dgm:prSet presAssocID="{D0C92059-FF4B-45A8-B9A6-B258D7C192DF}" presName="node" presStyleLbl="vennNode1" presStyleIdx="8" presStyleCnt="10">
        <dgm:presLayoutVars>
          <dgm:bulletEnabled val="1"/>
        </dgm:presLayoutVars>
      </dgm:prSet>
      <dgm:spPr/>
    </dgm:pt>
    <dgm:pt modelId="{8A6DD7AF-02F2-4D63-87D7-6673D0EC3643}" type="pres">
      <dgm:prSet presAssocID="{0BD7D124-881F-44AA-B2A9-2155066BB273}" presName="node" presStyleLbl="vennNode1" presStyleIdx="9" presStyleCnt="10">
        <dgm:presLayoutVars>
          <dgm:bulletEnabled val="1"/>
        </dgm:presLayoutVars>
      </dgm:prSet>
      <dgm:spPr/>
    </dgm:pt>
  </dgm:ptLst>
  <dgm:cxnLst>
    <dgm:cxn modelId="{AE8F3A0A-F769-4C30-BE2F-8C95ECF6CBD2}" srcId="{1322EEED-005B-4DC6-9B79-8B03F8B14BC8}" destId="{8A3DF5DF-B04E-4294-A565-DEC1AAC0E5F1}" srcOrd="0" destOrd="0" parTransId="{DB350355-2AD4-4021-8E94-1FADFC6A0C58}" sibTransId="{A708D6F1-EF24-4562-8D28-421A67FCD42E}"/>
    <dgm:cxn modelId="{68DC4818-8A0E-4CA0-A209-A86DA85AA221}" type="presOf" srcId="{1322EEED-005B-4DC6-9B79-8B03F8B14BC8}" destId="{A749E231-2CFE-4308-8A07-C64AA9910768}" srcOrd="0" destOrd="0" presId="urn:microsoft.com/office/officeart/2005/8/layout/radial3"/>
    <dgm:cxn modelId="{34E5DD18-C1D9-4EF6-BED9-FF64C6FE6E89}" type="presOf" srcId="{E5CEE3CE-557F-411F-8D53-C51E85F36BBD}" destId="{35CABD41-A7C9-4276-903F-2C63246EBF27}" srcOrd="0" destOrd="0" presId="urn:microsoft.com/office/officeart/2005/8/layout/radial3"/>
    <dgm:cxn modelId="{67E7881A-12D4-45E9-9537-E973EB9221E4}" srcId="{8A3DF5DF-B04E-4294-A565-DEC1AAC0E5F1}" destId="{D0C92059-FF4B-45A8-B9A6-B258D7C192DF}" srcOrd="7" destOrd="0" parTransId="{544EAA0E-EFB0-4591-80E8-94FC8DD34B98}" sibTransId="{2E9AA686-8F03-4ECA-A1B5-1671C1A04A03}"/>
    <dgm:cxn modelId="{DE14736B-8262-4E2B-B9B8-E011771AF727}" type="presOf" srcId="{A942056E-A7DF-4C32-A0CA-C5E678DB8AED}" destId="{0C9795B0-E735-4129-B1A5-0B6333038455}" srcOrd="0" destOrd="0" presId="urn:microsoft.com/office/officeart/2005/8/layout/radial3"/>
    <dgm:cxn modelId="{66469457-2231-4A34-8F28-88124D928B7A}" type="presOf" srcId="{894B4142-39CE-4080-AF15-4D419193C880}" destId="{00549AD8-1FA7-4315-81D7-C14D5D857ADC}" srcOrd="0" destOrd="0" presId="urn:microsoft.com/office/officeart/2005/8/layout/radial3"/>
    <dgm:cxn modelId="{747D317D-8FFE-43C9-BBED-B92498FBF786}" type="presOf" srcId="{1D9702BC-A760-4A52-8C20-7AC4CBC8A3AE}" destId="{3BF926FF-D6C0-4A6D-9D15-E9E1E5DB566D}" srcOrd="0" destOrd="0" presId="urn:microsoft.com/office/officeart/2005/8/layout/radial3"/>
    <dgm:cxn modelId="{0D4DB982-7B99-42E6-898E-84A64286FA66}" type="presOf" srcId="{0BD7D124-881F-44AA-B2A9-2155066BB273}" destId="{8A6DD7AF-02F2-4D63-87D7-6673D0EC3643}" srcOrd="0" destOrd="0" presId="urn:microsoft.com/office/officeart/2005/8/layout/radial3"/>
    <dgm:cxn modelId="{B4F92687-BFEF-436E-B190-3B61EACECB99}" type="presOf" srcId="{D0C92059-FF4B-45A8-B9A6-B258D7C192DF}" destId="{69F6BF07-69F3-46F4-9426-A5B5E3E424E6}" srcOrd="0" destOrd="0" presId="urn:microsoft.com/office/officeart/2005/8/layout/radial3"/>
    <dgm:cxn modelId="{DB82FE8A-CF28-4671-B667-24EC672A3A33}" srcId="{8A3DF5DF-B04E-4294-A565-DEC1AAC0E5F1}" destId="{E5CEE3CE-557F-411F-8D53-C51E85F36BBD}" srcOrd="6" destOrd="0" parTransId="{34541F5C-2220-44A6-9899-B6DB9F6DFF5F}" sibTransId="{BD2729DB-9A1E-4BC8-9F80-3855348518A3}"/>
    <dgm:cxn modelId="{742F6D93-EA6C-412D-B7B0-6B23969A2B23}" type="presOf" srcId="{0A03B91D-DCC9-4405-9265-4CBA020FFB79}" destId="{121E848E-28D7-42CD-A0D9-AF8906660167}" srcOrd="0" destOrd="0" presId="urn:microsoft.com/office/officeart/2005/8/layout/radial3"/>
    <dgm:cxn modelId="{91E3E993-6356-4ACF-A9EF-2FC924560F81}" type="presOf" srcId="{BED6ED34-B07F-4564-AB7B-B001568A498A}" destId="{3C08B01A-90F8-40FC-AB47-E686C868A181}" srcOrd="0" destOrd="0" presId="urn:microsoft.com/office/officeart/2005/8/layout/radial3"/>
    <dgm:cxn modelId="{93F814A9-7085-4B1E-B058-0B72EED1E34D}" srcId="{8A3DF5DF-B04E-4294-A565-DEC1AAC0E5F1}" destId="{894B4142-39CE-4080-AF15-4D419193C880}" srcOrd="5" destOrd="0" parTransId="{47173C22-7614-427E-8455-E41431C06CE4}" sibTransId="{671C10C3-5142-4F3E-BF5C-63B458A027C3}"/>
    <dgm:cxn modelId="{AC7866AC-0D59-481E-A849-732769DA2668}" srcId="{8A3DF5DF-B04E-4294-A565-DEC1AAC0E5F1}" destId="{BED6ED34-B07F-4564-AB7B-B001568A498A}" srcOrd="0" destOrd="0" parTransId="{24AB27C9-2476-46B2-90FE-39EF9A9DF970}" sibTransId="{ECDCCA17-9E6D-49A9-9E09-ABFE199039BE}"/>
    <dgm:cxn modelId="{9E723AB8-9E13-4E60-B1E0-4AD33CB4CB0E}" srcId="{8A3DF5DF-B04E-4294-A565-DEC1AAC0E5F1}" destId="{A942056E-A7DF-4C32-A0CA-C5E678DB8AED}" srcOrd="3" destOrd="0" parTransId="{AA852ADC-0B84-4BCC-8221-D2A13B3C79E9}" sibTransId="{789CBF05-F24D-4B97-B512-7BB9A4225A19}"/>
    <dgm:cxn modelId="{0C895DBA-AE71-472B-A0B2-7FAF0CD76FE3}" srcId="{8A3DF5DF-B04E-4294-A565-DEC1AAC0E5F1}" destId="{0A03B91D-DCC9-4405-9265-4CBA020FFB79}" srcOrd="4" destOrd="0" parTransId="{6BA3DCE5-5A0F-4534-B7B8-83223801516A}" sibTransId="{27529292-942D-432B-9937-6B8D83469755}"/>
    <dgm:cxn modelId="{8D7232CE-04B0-4DBD-AA25-BCF3E04AAB0E}" type="presOf" srcId="{099EC6DC-458B-4D27-9BC3-2A8BC9A8BC0F}" destId="{4738B306-9795-49E9-806F-BEE340DF3C72}" srcOrd="0" destOrd="0" presId="urn:microsoft.com/office/officeart/2005/8/layout/radial3"/>
    <dgm:cxn modelId="{4B1A8FDA-BDA5-4C4E-8B28-373E89857BB2}" type="presOf" srcId="{8A3DF5DF-B04E-4294-A565-DEC1AAC0E5F1}" destId="{891F050E-762F-4D5C-A61B-CB85C7ECAE33}" srcOrd="0" destOrd="0" presId="urn:microsoft.com/office/officeart/2005/8/layout/radial3"/>
    <dgm:cxn modelId="{9A6EEADC-7D6B-464E-8D8C-5553674E28B1}" srcId="{8A3DF5DF-B04E-4294-A565-DEC1AAC0E5F1}" destId="{099EC6DC-458B-4D27-9BC3-2A8BC9A8BC0F}" srcOrd="1" destOrd="0" parTransId="{665EBE09-4D87-4487-866A-A83C4E867A63}" sibTransId="{551B547A-0137-468B-9C49-D20BDEAE9509}"/>
    <dgm:cxn modelId="{042E2FE3-270B-403C-A331-98306736B769}" srcId="{8A3DF5DF-B04E-4294-A565-DEC1AAC0E5F1}" destId="{1D9702BC-A760-4A52-8C20-7AC4CBC8A3AE}" srcOrd="2" destOrd="0" parTransId="{D8BFF237-952F-466C-8417-0C5CB3C2D640}" sibTransId="{3A81EE2D-3725-46DB-B224-D4F12A786B6D}"/>
    <dgm:cxn modelId="{FE406EF9-17F3-41A4-85B0-C1D93FB470DB}" srcId="{8A3DF5DF-B04E-4294-A565-DEC1AAC0E5F1}" destId="{0BD7D124-881F-44AA-B2A9-2155066BB273}" srcOrd="8" destOrd="0" parTransId="{A94EAF30-D9C3-42C1-ACD0-B7518109FCBA}" sibTransId="{A2E6EF90-0088-4C67-89E3-1330A216CCBA}"/>
    <dgm:cxn modelId="{535F6769-4A9C-483A-943E-042CEBA64438}" type="presParOf" srcId="{A749E231-2CFE-4308-8A07-C64AA9910768}" destId="{9CB82C1B-C82B-450D-AEA1-7241A7330BD2}" srcOrd="0" destOrd="0" presId="urn:microsoft.com/office/officeart/2005/8/layout/radial3"/>
    <dgm:cxn modelId="{DD554B2D-7F59-400F-B06E-04F6ABB09AAF}" type="presParOf" srcId="{9CB82C1B-C82B-450D-AEA1-7241A7330BD2}" destId="{891F050E-762F-4D5C-A61B-CB85C7ECAE33}" srcOrd="0" destOrd="0" presId="urn:microsoft.com/office/officeart/2005/8/layout/radial3"/>
    <dgm:cxn modelId="{B49DC4A1-2032-4394-9ACC-D87D8C449A91}" type="presParOf" srcId="{9CB82C1B-C82B-450D-AEA1-7241A7330BD2}" destId="{3C08B01A-90F8-40FC-AB47-E686C868A181}" srcOrd="1" destOrd="0" presId="urn:microsoft.com/office/officeart/2005/8/layout/radial3"/>
    <dgm:cxn modelId="{76D27B2F-70E0-4065-B57D-C037ED8BDDDA}" type="presParOf" srcId="{9CB82C1B-C82B-450D-AEA1-7241A7330BD2}" destId="{4738B306-9795-49E9-806F-BEE340DF3C72}" srcOrd="2" destOrd="0" presId="urn:microsoft.com/office/officeart/2005/8/layout/radial3"/>
    <dgm:cxn modelId="{0E162FA0-9273-4B6C-AAAE-F4FCC8260311}" type="presParOf" srcId="{9CB82C1B-C82B-450D-AEA1-7241A7330BD2}" destId="{3BF926FF-D6C0-4A6D-9D15-E9E1E5DB566D}" srcOrd="3" destOrd="0" presId="urn:microsoft.com/office/officeart/2005/8/layout/radial3"/>
    <dgm:cxn modelId="{F01B5A6E-7DD5-4CAB-8A1A-0383C31241D5}" type="presParOf" srcId="{9CB82C1B-C82B-450D-AEA1-7241A7330BD2}" destId="{0C9795B0-E735-4129-B1A5-0B6333038455}" srcOrd="4" destOrd="0" presId="urn:microsoft.com/office/officeart/2005/8/layout/radial3"/>
    <dgm:cxn modelId="{C842612E-C85A-494D-83FC-ADE43014CE6D}" type="presParOf" srcId="{9CB82C1B-C82B-450D-AEA1-7241A7330BD2}" destId="{121E848E-28D7-42CD-A0D9-AF8906660167}" srcOrd="5" destOrd="0" presId="urn:microsoft.com/office/officeart/2005/8/layout/radial3"/>
    <dgm:cxn modelId="{3AFD4C2A-ED7F-4C0E-ADA2-00A9905A4BE1}" type="presParOf" srcId="{9CB82C1B-C82B-450D-AEA1-7241A7330BD2}" destId="{00549AD8-1FA7-4315-81D7-C14D5D857ADC}" srcOrd="6" destOrd="0" presId="urn:microsoft.com/office/officeart/2005/8/layout/radial3"/>
    <dgm:cxn modelId="{B420083E-1882-45FD-A7CD-9BE29A191876}" type="presParOf" srcId="{9CB82C1B-C82B-450D-AEA1-7241A7330BD2}" destId="{35CABD41-A7C9-4276-903F-2C63246EBF27}" srcOrd="7" destOrd="0" presId="urn:microsoft.com/office/officeart/2005/8/layout/radial3"/>
    <dgm:cxn modelId="{B7997E75-C2E1-441A-8616-94600D52772B}" type="presParOf" srcId="{9CB82C1B-C82B-450D-AEA1-7241A7330BD2}" destId="{69F6BF07-69F3-46F4-9426-A5B5E3E424E6}" srcOrd="8" destOrd="0" presId="urn:microsoft.com/office/officeart/2005/8/layout/radial3"/>
    <dgm:cxn modelId="{E199F1E9-0BB9-444D-B003-79FF7140A3CE}" type="presParOf" srcId="{9CB82C1B-C82B-450D-AEA1-7241A7330BD2}" destId="{8A6DD7AF-02F2-4D63-87D7-6673D0EC3643}" srcOrd="9"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1C2B6F-BA7B-4F22-A70E-F2D0D2D84C29}"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979B0EAA-8E27-4BA9-B782-7C710555264D}">
      <dgm:prSet phldrT="[Text]"/>
      <dgm:spPr/>
      <dgm:t>
        <a:bodyPr/>
        <a:lstStyle/>
        <a:p>
          <a:r>
            <a:rPr lang="en-US" dirty="0"/>
            <a:t>Conversion Goals</a:t>
          </a:r>
        </a:p>
      </dgm:t>
    </dgm:pt>
    <dgm:pt modelId="{219A55E9-1D79-4E85-80AC-93172D07AC13}" type="parTrans" cxnId="{EC1F7703-ACB3-4433-9F96-974D9877223B}">
      <dgm:prSet/>
      <dgm:spPr/>
      <dgm:t>
        <a:bodyPr/>
        <a:lstStyle/>
        <a:p>
          <a:endParaRPr lang="en-US"/>
        </a:p>
      </dgm:t>
    </dgm:pt>
    <dgm:pt modelId="{AE2372C3-DE8B-416D-BCD6-8DF6B727BD15}" type="sibTrans" cxnId="{EC1F7703-ACB3-4433-9F96-974D9877223B}">
      <dgm:prSet/>
      <dgm:spPr/>
      <dgm:t>
        <a:bodyPr/>
        <a:lstStyle/>
        <a:p>
          <a:endParaRPr lang="en-US"/>
        </a:p>
      </dgm:t>
    </dgm:pt>
    <dgm:pt modelId="{DD16EFF3-AC2E-47B7-BC92-A37CC1F36B15}">
      <dgm:prSet phldrT="[Text]"/>
      <dgm:spPr/>
      <dgm:t>
        <a:bodyPr/>
        <a:lstStyle/>
        <a:p>
          <a:r>
            <a:rPr lang="en-US" dirty="0"/>
            <a:t>UET Goals</a:t>
          </a:r>
        </a:p>
      </dgm:t>
    </dgm:pt>
    <dgm:pt modelId="{4712FCB2-9EAD-4457-A78E-D2C6B061E48E}" type="parTrans" cxnId="{ADE54363-D3CF-4F6F-849F-4CE5179318B0}">
      <dgm:prSet/>
      <dgm:spPr/>
      <dgm:t>
        <a:bodyPr/>
        <a:lstStyle/>
        <a:p>
          <a:endParaRPr lang="en-US"/>
        </a:p>
      </dgm:t>
    </dgm:pt>
    <dgm:pt modelId="{87C0F396-DB92-4F7F-A228-ABF5C35D4384}" type="sibTrans" cxnId="{ADE54363-D3CF-4F6F-849F-4CE5179318B0}">
      <dgm:prSet/>
      <dgm:spPr/>
      <dgm:t>
        <a:bodyPr/>
        <a:lstStyle/>
        <a:p>
          <a:endParaRPr lang="en-US"/>
        </a:p>
      </dgm:t>
    </dgm:pt>
    <dgm:pt modelId="{9AB43E59-531C-4AC7-B98F-2E589954AC57}">
      <dgm:prSet phldrT="[Text]"/>
      <dgm:spPr/>
      <dgm:t>
        <a:bodyPr/>
        <a:lstStyle/>
        <a:p>
          <a:r>
            <a:rPr lang="en-US" dirty="0"/>
            <a:t>Destination URL</a:t>
          </a:r>
        </a:p>
      </dgm:t>
    </dgm:pt>
    <dgm:pt modelId="{18078447-A257-4560-8BD1-5F02240A5871}" type="parTrans" cxnId="{8BF8A3CB-D416-4945-A931-9B9C1AD2025F}">
      <dgm:prSet/>
      <dgm:spPr/>
      <dgm:t>
        <a:bodyPr/>
        <a:lstStyle/>
        <a:p>
          <a:endParaRPr lang="en-US"/>
        </a:p>
      </dgm:t>
    </dgm:pt>
    <dgm:pt modelId="{C726AD3D-F24F-4EA1-8B50-7843152E7B68}" type="sibTrans" cxnId="{8BF8A3CB-D416-4945-A931-9B9C1AD2025F}">
      <dgm:prSet/>
      <dgm:spPr/>
      <dgm:t>
        <a:bodyPr/>
        <a:lstStyle/>
        <a:p>
          <a:endParaRPr lang="en-US"/>
        </a:p>
      </dgm:t>
    </dgm:pt>
    <dgm:pt modelId="{18F6126D-0977-415F-BD8C-77A0FA69C1EE}">
      <dgm:prSet phldrT="[Text]"/>
      <dgm:spPr/>
      <dgm:t>
        <a:bodyPr/>
        <a:lstStyle/>
        <a:p>
          <a:r>
            <a:rPr lang="en-US" dirty="0"/>
            <a:t>Pages Per Visit</a:t>
          </a:r>
        </a:p>
      </dgm:t>
    </dgm:pt>
    <dgm:pt modelId="{4E2DD1C2-39BE-48D0-8EE5-FEDDAFC2F302}" type="parTrans" cxnId="{5AC2D903-DAD0-4B63-9D19-E321474D04E8}">
      <dgm:prSet/>
      <dgm:spPr/>
      <dgm:t>
        <a:bodyPr/>
        <a:lstStyle/>
        <a:p>
          <a:endParaRPr lang="en-US"/>
        </a:p>
      </dgm:t>
    </dgm:pt>
    <dgm:pt modelId="{0573FA17-3919-4670-94CC-4ADB9F658BF4}" type="sibTrans" cxnId="{5AC2D903-DAD0-4B63-9D19-E321474D04E8}">
      <dgm:prSet/>
      <dgm:spPr/>
      <dgm:t>
        <a:bodyPr/>
        <a:lstStyle/>
        <a:p>
          <a:endParaRPr lang="en-US"/>
        </a:p>
      </dgm:t>
    </dgm:pt>
    <dgm:pt modelId="{D5957A84-A6AB-47D4-B453-9215F7C9F4B8}">
      <dgm:prSet phldrT="[Text]"/>
      <dgm:spPr/>
      <dgm:t>
        <a:bodyPr/>
        <a:lstStyle/>
        <a:p>
          <a:r>
            <a:rPr lang="en-US" dirty="0"/>
            <a:t>Non UET Goals</a:t>
          </a:r>
        </a:p>
      </dgm:t>
    </dgm:pt>
    <dgm:pt modelId="{C0DD48D3-0320-4848-94E1-077268B26C81}" type="parTrans" cxnId="{0252F725-12F9-45BE-9FD0-E33AC3FFE9CD}">
      <dgm:prSet/>
      <dgm:spPr/>
      <dgm:t>
        <a:bodyPr/>
        <a:lstStyle/>
        <a:p>
          <a:endParaRPr lang="en-US"/>
        </a:p>
      </dgm:t>
    </dgm:pt>
    <dgm:pt modelId="{C6133B7B-324A-4180-A2A9-8D3BA9058A3B}" type="sibTrans" cxnId="{0252F725-12F9-45BE-9FD0-E33AC3FFE9CD}">
      <dgm:prSet/>
      <dgm:spPr/>
      <dgm:t>
        <a:bodyPr/>
        <a:lstStyle/>
        <a:p>
          <a:endParaRPr lang="en-US"/>
        </a:p>
      </dgm:t>
    </dgm:pt>
    <dgm:pt modelId="{C70CD144-FF10-4DD4-85E1-2B8FEB31A1B9}">
      <dgm:prSet phldrT="[Text]"/>
      <dgm:spPr/>
      <dgm:t>
        <a:bodyPr/>
        <a:lstStyle/>
        <a:p>
          <a:r>
            <a:rPr lang="en-US" dirty="0"/>
            <a:t>Offline Conversion*</a:t>
          </a:r>
        </a:p>
      </dgm:t>
    </dgm:pt>
    <dgm:pt modelId="{6513445D-AF82-43F6-B40B-E2C511F63E5C}" type="parTrans" cxnId="{C0E21209-500F-457B-A1DA-FBA89C5F5041}">
      <dgm:prSet/>
      <dgm:spPr/>
      <dgm:t>
        <a:bodyPr/>
        <a:lstStyle/>
        <a:p>
          <a:endParaRPr lang="en-US"/>
        </a:p>
      </dgm:t>
    </dgm:pt>
    <dgm:pt modelId="{FE4734AB-A1C4-4ABF-819E-C34D867F92EA}" type="sibTrans" cxnId="{C0E21209-500F-457B-A1DA-FBA89C5F5041}">
      <dgm:prSet/>
      <dgm:spPr/>
      <dgm:t>
        <a:bodyPr/>
        <a:lstStyle/>
        <a:p>
          <a:endParaRPr lang="en-US"/>
        </a:p>
      </dgm:t>
    </dgm:pt>
    <dgm:pt modelId="{8EAA8992-7BCF-48F6-9733-B4390B077DE2}">
      <dgm:prSet/>
      <dgm:spPr/>
      <dgm:t>
        <a:bodyPr/>
        <a:lstStyle/>
        <a:p>
          <a:r>
            <a:rPr lang="en-US" dirty="0"/>
            <a:t>Duration Per Visit</a:t>
          </a:r>
        </a:p>
      </dgm:t>
    </dgm:pt>
    <dgm:pt modelId="{71827E6E-5C7E-4BD7-A0B8-8CD40FACAB4E}" type="parTrans" cxnId="{33EE8A3E-345E-4383-AB98-AF64040767A9}">
      <dgm:prSet/>
      <dgm:spPr/>
      <dgm:t>
        <a:bodyPr/>
        <a:lstStyle/>
        <a:p>
          <a:endParaRPr lang="en-US"/>
        </a:p>
      </dgm:t>
    </dgm:pt>
    <dgm:pt modelId="{BACDDE5B-CDD6-4B21-8531-6268CC36646B}" type="sibTrans" cxnId="{33EE8A3E-345E-4383-AB98-AF64040767A9}">
      <dgm:prSet/>
      <dgm:spPr/>
      <dgm:t>
        <a:bodyPr/>
        <a:lstStyle/>
        <a:p>
          <a:endParaRPr lang="en-US"/>
        </a:p>
      </dgm:t>
    </dgm:pt>
    <dgm:pt modelId="{DF8430FE-4D21-4A1C-A775-9893464361D7}">
      <dgm:prSet/>
      <dgm:spPr/>
      <dgm:t>
        <a:bodyPr/>
        <a:lstStyle/>
        <a:p>
          <a:r>
            <a:rPr lang="en-US" dirty="0"/>
            <a:t>Custom Event*</a:t>
          </a:r>
        </a:p>
      </dgm:t>
    </dgm:pt>
    <dgm:pt modelId="{892E437F-54AD-4586-938C-3A1F1B704C04}" type="parTrans" cxnId="{30535F3F-4638-4310-A73E-E8CE2FAECD28}">
      <dgm:prSet/>
      <dgm:spPr/>
      <dgm:t>
        <a:bodyPr/>
        <a:lstStyle/>
        <a:p>
          <a:endParaRPr lang="en-US"/>
        </a:p>
      </dgm:t>
    </dgm:pt>
    <dgm:pt modelId="{96D3A15E-82DF-4374-9641-0E6442EFCDAB}" type="sibTrans" cxnId="{30535F3F-4638-4310-A73E-E8CE2FAECD28}">
      <dgm:prSet/>
      <dgm:spPr/>
      <dgm:t>
        <a:bodyPr/>
        <a:lstStyle/>
        <a:p>
          <a:endParaRPr lang="en-US"/>
        </a:p>
      </dgm:t>
    </dgm:pt>
    <dgm:pt modelId="{DCA1E2D0-7642-4BE9-AD2C-DA02EF61B05D}">
      <dgm:prSet/>
      <dgm:spPr/>
      <dgm:t>
        <a:bodyPr/>
        <a:lstStyle/>
        <a:p>
          <a:r>
            <a:rPr lang="en-US" dirty="0"/>
            <a:t>Mobile App Install</a:t>
          </a:r>
        </a:p>
      </dgm:t>
    </dgm:pt>
    <dgm:pt modelId="{C3895F62-1BD4-4A89-9848-4DFBCDFB286B}" type="parTrans" cxnId="{E4EA1337-65F4-4A6E-B248-3DB8ED172E77}">
      <dgm:prSet/>
      <dgm:spPr/>
      <dgm:t>
        <a:bodyPr/>
        <a:lstStyle/>
        <a:p>
          <a:endParaRPr lang="en-US"/>
        </a:p>
      </dgm:t>
    </dgm:pt>
    <dgm:pt modelId="{86A86435-EE71-48AD-81FD-1CD4AE97903B}" type="sibTrans" cxnId="{E4EA1337-65F4-4A6E-B248-3DB8ED172E77}">
      <dgm:prSet/>
      <dgm:spPr/>
      <dgm:t>
        <a:bodyPr/>
        <a:lstStyle/>
        <a:p>
          <a:endParaRPr lang="en-US"/>
        </a:p>
      </dgm:t>
    </dgm:pt>
    <dgm:pt modelId="{7AB5A9A5-B96C-44B0-B5B0-F00B1B56994A}" type="pres">
      <dgm:prSet presAssocID="{0D1C2B6F-BA7B-4F22-A70E-F2D0D2D84C29}" presName="Name0" presStyleCnt="0">
        <dgm:presLayoutVars>
          <dgm:chPref val="1"/>
          <dgm:dir/>
          <dgm:animOne val="branch"/>
          <dgm:animLvl val="lvl"/>
          <dgm:resizeHandles/>
        </dgm:presLayoutVars>
      </dgm:prSet>
      <dgm:spPr/>
    </dgm:pt>
    <dgm:pt modelId="{7948D885-C770-42DA-BEA7-0E8467AF3FFD}" type="pres">
      <dgm:prSet presAssocID="{979B0EAA-8E27-4BA9-B782-7C710555264D}" presName="vertOne" presStyleCnt="0"/>
      <dgm:spPr/>
    </dgm:pt>
    <dgm:pt modelId="{13DB4548-4D28-49DE-A6C3-198C4E0F9924}" type="pres">
      <dgm:prSet presAssocID="{979B0EAA-8E27-4BA9-B782-7C710555264D}" presName="txOne" presStyleLbl="node0" presStyleIdx="0" presStyleCnt="1">
        <dgm:presLayoutVars>
          <dgm:chPref val="3"/>
        </dgm:presLayoutVars>
      </dgm:prSet>
      <dgm:spPr/>
    </dgm:pt>
    <dgm:pt modelId="{9053F1B3-2129-45FA-9B98-9CEFEE76230D}" type="pres">
      <dgm:prSet presAssocID="{979B0EAA-8E27-4BA9-B782-7C710555264D}" presName="parTransOne" presStyleCnt="0"/>
      <dgm:spPr/>
    </dgm:pt>
    <dgm:pt modelId="{1EE6C8D0-8FAD-4C9B-B930-828C6172E162}" type="pres">
      <dgm:prSet presAssocID="{979B0EAA-8E27-4BA9-B782-7C710555264D}" presName="horzOne" presStyleCnt="0"/>
      <dgm:spPr/>
    </dgm:pt>
    <dgm:pt modelId="{5863AFF5-4499-4923-A23D-647B9DDBB527}" type="pres">
      <dgm:prSet presAssocID="{DD16EFF3-AC2E-47B7-BC92-A37CC1F36B15}" presName="vertTwo" presStyleCnt="0"/>
      <dgm:spPr/>
    </dgm:pt>
    <dgm:pt modelId="{E1A5B582-2CE0-4F05-B236-770BFC1082CD}" type="pres">
      <dgm:prSet presAssocID="{DD16EFF3-AC2E-47B7-BC92-A37CC1F36B15}" presName="txTwo" presStyleLbl="node2" presStyleIdx="0" presStyleCnt="2">
        <dgm:presLayoutVars>
          <dgm:chPref val="3"/>
        </dgm:presLayoutVars>
      </dgm:prSet>
      <dgm:spPr/>
    </dgm:pt>
    <dgm:pt modelId="{BC9E3A15-6999-4D8E-A034-640BDC9999B8}" type="pres">
      <dgm:prSet presAssocID="{DD16EFF3-AC2E-47B7-BC92-A37CC1F36B15}" presName="parTransTwo" presStyleCnt="0"/>
      <dgm:spPr/>
    </dgm:pt>
    <dgm:pt modelId="{7971F2E5-C913-4222-84EC-EBD5FD0AD330}" type="pres">
      <dgm:prSet presAssocID="{DD16EFF3-AC2E-47B7-BC92-A37CC1F36B15}" presName="horzTwo" presStyleCnt="0"/>
      <dgm:spPr/>
    </dgm:pt>
    <dgm:pt modelId="{8C49D774-3D24-4CFB-A0D0-14AFF3F6120E}" type="pres">
      <dgm:prSet presAssocID="{9AB43E59-531C-4AC7-B98F-2E589954AC57}" presName="vertThree" presStyleCnt="0"/>
      <dgm:spPr/>
    </dgm:pt>
    <dgm:pt modelId="{61981233-4481-4E43-942B-A2EBAF145CC4}" type="pres">
      <dgm:prSet presAssocID="{9AB43E59-531C-4AC7-B98F-2E589954AC57}" presName="txThree" presStyleLbl="node3" presStyleIdx="0" presStyleCnt="6">
        <dgm:presLayoutVars>
          <dgm:chPref val="3"/>
        </dgm:presLayoutVars>
      </dgm:prSet>
      <dgm:spPr/>
    </dgm:pt>
    <dgm:pt modelId="{3B1FEC0F-DFAB-4274-BD4B-B43930AD3877}" type="pres">
      <dgm:prSet presAssocID="{9AB43E59-531C-4AC7-B98F-2E589954AC57}" presName="horzThree" presStyleCnt="0"/>
      <dgm:spPr/>
    </dgm:pt>
    <dgm:pt modelId="{EB24007C-A510-42B7-9EA0-A15EC1EF1EC2}" type="pres">
      <dgm:prSet presAssocID="{C726AD3D-F24F-4EA1-8B50-7843152E7B68}" presName="sibSpaceThree" presStyleCnt="0"/>
      <dgm:spPr/>
    </dgm:pt>
    <dgm:pt modelId="{FC79BD0B-4A6D-43CC-8AFE-7AABCADA149C}" type="pres">
      <dgm:prSet presAssocID="{18F6126D-0977-415F-BD8C-77A0FA69C1EE}" presName="vertThree" presStyleCnt="0"/>
      <dgm:spPr/>
    </dgm:pt>
    <dgm:pt modelId="{5AEEA96D-F686-4132-8555-0C9CD85C1AF2}" type="pres">
      <dgm:prSet presAssocID="{18F6126D-0977-415F-BD8C-77A0FA69C1EE}" presName="txThree" presStyleLbl="node3" presStyleIdx="1" presStyleCnt="6">
        <dgm:presLayoutVars>
          <dgm:chPref val="3"/>
        </dgm:presLayoutVars>
      </dgm:prSet>
      <dgm:spPr/>
    </dgm:pt>
    <dgm:pt modelId="{436FA44E-27F4-41AE-8FA8-9CFC4B23DB8A}" type="pres">
      <dgm:prSet presAssocID="{18F6126D-0977-415F-BD8C-77A0FA69C1EE}" presName="horzThree" presStyleCnt="0"/>
      <dgm:spPr/>
    </dgm:pt>
    <dgm:pt modelId="{11C696E9-A33E-495F-B08F-E8EFB745AC7A}" type="pres">
      <dgm:prSet presAssocID="{0573FA17-3919-4670-94CC-4ADB9F658BF4}" presName="sibSpaceThree" presStyleCnt="0"/>
      <dgm:spPr/>
    </dgm:pt>
    <dgm:pt modelId="{2C2158E4-B7E5-43E8-80B4-1BCD0DE6DFBC}" type="pres">
      <dgm:prSet presAssocID="{8EAA8992-7BCF-48F6-9733-B4390B077DE2}" presName="vertThree" presStyleCnt="0"/>
      <dgm:spPr/>
    </dgm:pt>
    <dgm:pt modelId="{1FF7FD59-ECCB-4CB1-93A1-AFA28725BEA5}" type="pres">
      <dgm:prSet presAssocID="{8EAA8992-7BCF-48F6-9733-B4390B077DE2}" presName="txThree" presStyleLbl="node3" presStyleIdx="2" presStyleCnt="6">
        <dgm:presLayoutVars>
          <dgm:chPref val="3"/>
        </dgm:presLayoutVars>
      </dgm:prSet>
      <dgm:spPr/>
    </dgm:pt>
    <dgm:pt modelId="{F261D433-9828-42C6-9893-209C55E2D682}" type="pres">
      <dgm:prSet presAssocID="{8EAA8992-7BCF-48F6-9733-B4390B077DE2}" presName="horzThree" presStyleCnt="0"/>
      <dgm:spPr/>
    </dgm:pt>
    <dgm:pt modelId="{C9B8067D-A9EF-4182-9C3E-0636287A9EF4}" type="pres">
      <dgm:prSet presAssocID="{BACDDE5B-CDD6-4B21-8531-6268CC36646B}" presName="sibSpaceThree" presStyleCnt="0"/>
      <dgm:spPr/>
    </dgm:pt>
    <dgm:pt modelId="{E8403410-79AB-4FC7-A824-F0964B481701}" type="pres">
      <dgm:prSet presAssocID="{DF8430FE-4D21-4A1C-A775-9893464361D7}" presName="vertThree" presStyleCnt="0"/>
      <dgm:spPr/>
    </dgm:pt>
    <dgm:pt modelId="{4CF3D297-7DD2-4016-BEE7-23761A3C2D06}" type="pres">
      <dgm:prSet presAssocID="{DF8430FE-4D21-4A1C-A775-9893464361D7}" presName="txThree" presStyleLbl="node3" presStyleIdx="3" presStyleCnt="6">
        <dgm:presLayoutVars>
          <dgm:chPref val="3"/>
        </dgm:presLayoutVars>
      </dgm:prSet>
      <dgm:spPr/>
    </dgm:pt>
    <dgm:pt modelId="{5422A0F9-1582-4E31-95FD-602298E70E7D}" type="pres">
      <dgm:prSet presAssocID="{DF8430FE-4D21-4A1C-A775-9893464361D7}" presName="horzThree" presStyleCnt="0"/>
      <dgm:spPr/>
    </dgm:pt>
    <dgm:pt modelId="{67812617-8931-4709-9D8B-401257CD5DB1}" type="pres">
      <dgm:prSet presAssocID="{87C0F396-DB92-4F7F-A228-ABF5C35D4384}" presName="sibSpaceTwo" presStyleCnt="0"/>
      <dgm:spPr/>
    </dgm:pt>
    <dgm:pt modelId="{47FCE119-E6D1-4921-BDF3-7710B1905CC9}" type="pres">
      <dgm:prSet presAssocID="{D5957A84-A6AB-47D4-B453-9215F7C9F4B8}" presName="vertTwo" presStyleCnt="0"/>
      <dgm:spPr/>
    </dgm:pt>
    <dgm:pt modelId="{0CD47FE4-91E9-424E-B194-837530524036}" type="pres">
      <dgm:prSet presAssocID="{D5957A84-A6AB-47D4-B453-9215F7C9F4B8}" presName="txTwo" presStyleLbl="node2" presStyleIdx="1" presStyleCnt="2">
        <dgm:presLayoutVars>
          <dgm:chPref val="3"/>
        </dgm:presLayoutVars>
      </dgm:prSet>
      <dgm:spPr/>
    </dgm:pt>
    <dgm:pt modelId="{1E2472B1-C386-4200-B5AA-4F65B4499803}" type="pres">
      <dgm:prSet presAssocID="{D5957A84-A6AB-47D4-B453-9215F7C9F4B8}" presName="parTransTwo" presStyleCnt="0"/>
      <dgm:spPr/>
    </dgm:pt>
    <dgm:pt modelId="{F976FFB7-4BAC-4C83-A3B3-79BEADEDB32B}" type="pres">
      <dgm:prSet presAssocID="{D5957A84-A6AB-47D4-B453-9215F7C9F4B8}" presName="horzTwo" presStyleCnt="0"/>
      <dgm:spPr/>
    </dgm:pt>
    <dgm:pt modelId="{7D695E84-7D11-456F-8BEC-1EB1C913CCD7}" type="pres">
      <dgm:prSet presAssocID="{C70CD144-FF10-4DD4-85E1-2B8FEB31A1B9}" presName="vertThree" presStyleCnt="0"/>
      <dgm:spPr/>
    </dgm:pt>
    <dgm:pt modelId="{182404A4-D8B7-4125-A357-5B90C926464A}" type="pres">
      <dgm:prSet presAssocID="{C70CD144-FF10-4DD4-85E1-2B8FEB31A1B9}" presName="txThree" presStyleLbl="node3" presStyleIdx="4" presStyleCnt="6">
        <dgm:presLayoutVars>
          <dgm:chPref val="3"/>
        </dgm:presLayoutVars>
      </dgm:prSet>
      <dgm:spPr/>
    </dgm:pt>
    <dgm:pt modelId="{4DACE4B4-457F-4A41-8F23-8ADD1BDBCF3E}" type="pres">
      <dgm:prSet presAssocID="{C70CD144-FF10-4DD4-85E1-2B8FEB31A1B9}" presName="horzThree" presStyleCnt="0"/>
      <dgm:spPr/>
    </dgm:pt>
    <dgm:pt modelId="{432FAFDE-ED25-4CDE-AD57-1674D1A4CEC3}" type="pres">
      <dgm:prSet presAssocID="{FE4734AB-A1C4-4ABF-819E-C34D867F92EA}" presName="sibSpaceThree" presStyleCnt="0"/>
      <dgm:spPr/>
    </dgm:pt>
    <dgm:pt modelId="{026BD27F-9A51-4AD7-9F1C-6D73A50770AD}" type="pres">
      <dgm:prSet presAssocID="{DCA1E2D0-7642-4BE9-AD2C-DA02EF61B05D}" presName="vertThree" presStyleCnt="0"/>
      <dgm:spPr/>
    </dgm:pt>
    <dgm:pt modelId="{36CEE3B6-00FA-473C-8ADD-D66EFF880F6B}" type="pres">
      <dgm:prSet presAssocID="{DCA1E2D0-7642-4BE9-AD2C-DA02EF61B05D}" presName="txThree" presStyleLbl="node3" presStyleIdx="5" presStyleCnt="6">
        <dgm:presLayoutVars>
          <dgm:chPref val="3"/>
        </dgm:presLayoutVars>
      </dgm:prSet>
      <dgm:spPr/>
    </dgm:pt>
    <dgm:pt modelId="{65845B7B-0FA3-4041-8C50-43850BE35E11}" type="pres">
      <dgm:prSet presAssocID="{DCA1E2D0-7642-4BE9-AD2C-DA02EF61B05D}" presName="horzThree" presStyleCnt="0"/>
      <dgm:spPr/>
    </dgm:pt>
  </dgm:ptLst>
  <dgm:cxnLst>
    <dgm:cxn modelId="{EC1F7703-ACB3-4433-9F96-974D9877223B}" srcId="{0D1C2B6F-BA7B-4F22-A70E-F2D0D2D84C29}" destId="{979B0EAA-8E27-4BA9-B782-7C710555264D}" srcOrd="0" destOrd="0" parTransId="{219A55E9-1D79-4E85-80AC-93172D07AC13}" sibTransId="{AE2372C3-DE8B-416D-BCD6-8DF6B727BD15}"/>
    <dgm:cxn modelId="{5AC2D903-DAD0-4B63-9D19-E321474D04E8}" srcId="{DD16EFF3-AC2E-47B7-BC92-A37CC1F36B15}" destId="{18F6126D-0977-415F-BD8C-77A0FA69C1EE}" srcOrd="1" destOrd="0" parTransId="{4E2DD1C2-39BE-48D0-8EE5-FEDDAFC2F302}" sibTransId="{0573FA17-3919-4670-94CC-4ADB9F658BF4}"/>
    <dgm:cxn modelId="{0435B606-085C-4DC0-8E0E-01C897978FAF}" type="presOf" srcId="{9AB43E59-531C-4AC7-B98F-2E589954AC57}" destId="{61981233-4481-4E43-942B-A2EBAF145CC4}" srcOrd="0" destOrd="0" presId="urn:microsoft.com/office/officeart/2005/8/layout/hierarchy4"/>
    <dgm:cxn modelId="{C0E21209-500F-457B-A1DA-FBA89C5F5041}" srcId="{D5957A84-A6AB-47D4-B453-9215F7C9F4B8}" destId="{C70CD144-FF10-4DD4-85E1-2B8FEB31A1B9}" srcOrd="0" destOrd="0" parTransId="{6513445D-AF82-43F6-B40B-E2C511F63E5C}" sibTransId="{FE4734AB-A1C4-4ABF-819E-C34D867F92EA}"/>
    <dgm:cxn modelId="{3270AA21-388E-437E-98A1-3B34EBCD1B7C}" type="presOf" srcId="{18F6126D-0977-415F-BD8C-77A0FA69C1EE}" destId="{5AEEA96D-F686-4132-8555-0C9CD85C1AF2}" srcOrd="0" destOrd="0" presId="urn:microsoft.com/office/officeart/2005/8/layout/hierarchy4"/>
    <dgm:cxn modelId="{0252F725-12F9-45BE-9FD0-E33AC3FFE9CD}" srcId="{979B0EAA-8E27-4BA9-B782-7C710555264D}" destId="{D5957A84-A6AB-47D4-B453-9215F7C9F4B8}" srcOrd="1" destOrd="0" parTransId="{C0DD48D3-0320-4848-94E1-077268B26C81}" sibTransId="{C6133B7B-324A-4180-A2A9-8D3BA9058A3B}"/>
    <dgm:cxn modelId="{E4EA1337-65F4-4A6E-B248-3DB8ED172E77}" srcId="{D5957A84-A6AB-47D4-B453-9215F7C9F4B8}" destId="{DCA1E2D0-7642-4BE9-AD2C-DA02EF61B05D}" srcOrd="1" destOrd="0" parTransId="{C3895F62-1BD4-4A89-9848-4DFBCDFB286B}" sibTransId="{86A86435-EE71-48AD-81FD-1CD4AE97903B}"/>
    <dgm:cxn modelId="{33EE8A3E-345E-4383-AB98-AF64040767A9}" srcId="{DD16EFF3-AC2E-47B7-BC92-A37CC1F36B15}" destId="{8EAA8992-7BCF-48F6-9733-B4390B077DE2}" srcOrd="2" destOrd="0" parTransId="{71827E6E-5C7E-4BD7-A0B8-8CD40FACAB4E}" sibTransId="{BACDDE5B-CDD6-4B21-8531-6268CC36646B}"/>
    <dgm:cxn modelId="{30535F3F-4638-4310-A73E-E8CE2FAECD28}" srcId="{DD16EFF3-AC2E-47B7-BC92-A37CC1F36B15}" destId="{DF8430FE-4D21-4A1C-A775-9893464361D7}" srcOrd="3" destOrd="0" parTransId="{892E437F-54AD-4586-938C-3A1F1B704C04}" sibTransId="{96D3A15E-82DF-4374-9641-0E6442EFCDAB}"/>
    <dgm:cxn modelId="{ADE54363-D3CF-4F6F-849F-4CE5179318B0}" srcId="{979B0EAA-8E27-4BA9-B782-7C710555264D}" destId="{DD16EFF3-AC2E-47B7-BC92-A37CC1F36B15}" srcOrd="0" destOrd="0" parTransId="{4712FCB2-9EAD-4457-A78E-D2C6B061E48E}" sibTransId="{87C0F396-DB92-4F7F-A228-ABF5C35D4384}"/>
    <dgm:cxn modelId="{2BCFB36F-5DEC-420C-A191-9CB7D2904E65}" type="presOf" srcId="{DD16EFF3-AC2E-47B7-BC92-A37CC1F36B15}" destId="{E1A5B582-2CE0-4F05-B236-770BFC1082CD}" srcOrd="0" destOrd="0" presId="urn:microsoft.com/office/officeart/2005/8/layout/hierarchy4"/>
    <dgm:cxn modelId="{1D797D7E-9487-4192-AF4A-8FADFA8BCD61}" type="presOf" srcId="{979B0EAA-8E27-4BA9-B782-7C710555264D}" destId="{13DB4548-4D28-49DE-A6C3-198C4E0F9924}" srcOrd="0" destOrd="0" presId="urn:microsoft.com/office/officeart/2005/8/layout/hierarchy4"/>
    <dgm:cxn modelId="{98C7C3AB-489E-4585-8E0C-7A2BE5903387}" type="presOf" srcId="{8EAA8992-7BCF-48F6-9733-B4390B077DE2}" destId="{1FF7FD59-ECCB-4CB1-93A1-AFA28725BEA5}" srcOrd="0" destOrd="0" presId="urn:microsoft.com/office/officeart/2005/8/layout/hierarchy4"/>
    <dgm:cxn modelId="{900FDBB1-0790-4EF5-91AC-32D05489AFC1}" type="presOf" srcId="{D5957A84-A6AB-47D4-B453-9215F7C9F4B8}" destId="{0CD47FE4-91E9-424E-B194-837530524036}" srcOrd="0" destOrd="0" presId="urn:microsoft.com/office/officeart/2005/8/layout/hierarchy4"/>
    <dgm:cxn modelId="{08A7E6C4-00BC-4514-81CC-D73F2C4BFC18}" type="presOf" srcId="{0D1C2B6F-BA7B-4F22-A70E-F2D0D2D84C29}" destId="{7AB5A9A5-B96C-44B0-B5B0-F00B1B56994A}" srcOrd="0" destOrd="0" presId="urn:microsoft.com/office/officeart/2005/8/layout/hierarchy4"/>
    <dgm:cxn modelId="{3F64E7C8-1ABE-4BAC-A011-818403C9EC10}" type="presOf" srcId="{DCA1E2D0-7642-4BE9-AD2C-DA02EF61B05D}" destId="{36CEE3B6-00FA-473C-8ADD-D66EFF880F6B}" srcOrd="0" destOrd="0" presId="urn:microsoft.com/office/officeart/2005/8/layout/hierarchy4"/>
    <dgm:cxn modelId="{8BF8A3CB-D416-4945-A931-9B9C1AD2025F}" srcId="{DD16EFF3-AC2E-47B7-BC92-A37CC1F36B15}" destId="{9AB43E59-531C-4AC7-B98F-2E589954AC57}" srcOrd="0" destOrd="0" parTransId="{18078447-A257-4560-8BD1-5F02240A5871}" sibTransId="{C726AD3D-F24F-4EA1-8B50-7843152E7B68}"/>
    <dgm:cxn modelId="{0B80A0D0-AD1F-4F25-8656-277A17F129DF}" type="presOf" srcId="{DF8430FE-4D21-4A1C-A775-9893464361D7}" destId="{4CF3D297-7DD2-4016-BEE7-23761A3C2D06}" srcOrd="0" destOrd="0" presId="urn:microsoft.com/office/officeart/2005/8/layout/hierarchy4"/>
    <dgm:cxn modelId="{6BC8B7EE-FC7E-4503-8761-E1B4C63C20F5}" type="presOf" srcId="{C70CD144-FF10-4DD4-85E1-2B8FEB31A1B9}" destId="{182404A4-D8B7-4125-A357-5B90C926464A}" srcOrd="0" destOrd="0" presId="urn:microsoft.com/office/officeart/2005/8/layout/hierarchy4"/>
    <dgm:cxn modelId="{C673D6BF-6415-4374-8698-6709DEACD618}" type="presParOf" srcId="{7AB5A9A5-B96C-44B0-B5B0-F00B1B56994A}" destId="{7948D885-C770-42DA-BEA7-0E8467AF3FFD}" srcOrd="0" destOrd="0" presId="urn:microsoft.com/office/officeart/2005/8/layout/hierarchy4"/>
    <dgm:cxn modelId="{629D886D-C6D1-4C32-965D-597805F34F18}" type="presParOf" srcId="{7948D885-C770-42DA-BEA7-0E8467AF3FFD}" destId="{13DB4548-4D28-49DE-A6C3-198C4E0F9924}" srcOrd="0" destOrd="0" presId="urn:microsoft.com/office/officeart/2005/8/layout/hierarchy4"/>
    <dgm:cxn modelId="{8D6EB82D-77DF-44F6-B254-1BFCF82CFAB6}" type="presParOf" srcId="{7948D885-C770-42DA-BEA7-0E8467AF3FFD}" destId="{9053F1B3-2129-45FA-9B98-9CEFEE76230D}" srcOrd="1" destOrd="0" presId="urn:microsoft.com/office/officeart/2005/8/layout/hierarchy4"/>
    <dgm:cxn modelId="{79F0D77A-F679-4CEF-A9D7-105EBA2F4D5A}" type="presParOf" srcId="{7948D885-C770-42DA-BEA7-0E8467AF3FFD}" destId="{1EE6C8D0-8FAD-4C9B-B930-828C6172E162}" srcOrd="2" destOrd="0" presId="urn:microsoft.com/office/officeart/2005/8/layout/hierarchy4"/>
    <dgm:cxn modelId="{B1CF35D1-AA59-4A90-882A-C532E4F7E8AA}" type="presParOf" srcId="{1EE6C8D0-8FAD-4C9B-B930-828C6172E162}" destId="{5863AFF5-4499-4923-A23D-647B9DDBB527}" srcOrd="0" destOrd="0" presId="urn:microsoft.com/office/officeart/2005/8/layout/hierarchy4"/>
    <dgm:cxn modelId="{0DD8EE05-01DB-4147-B513-6EE6B4F6A4FB}" type="presParOf" srcId="{5863AFF5-4499-4923-A23D-647B9DDBB527}" destId="{E1A5B582-2CE0-4F05-B236-770BFC1082CD}" srcOrd="0" destOrd="0" presId="urn:microsoft.com/office/officeart/2005/8/layout/hierarchy4"/>
    <dgm:cxn modelId="{84290DC8-8FB7-4BAA-A672-B553E02064B1}" type="presParOf" srcId="{5863AFF5-4499-4923-A23D-647B9DDBB527}" destId="{BC9E3A15-6999-4D8E-A034-640BDC9999B8}" srcOrd="1" destOrd="0" presId="urn:microsoft.com/office/officeart/2005/8/layout/hierarchy4"/>
    <dgm:cxn modelId="{89C32905-5B69-4405-9847-76A4022AE42D}" type="presParOf" srcId="{5863AFF5-4499-4923-A23D-647B9DDBB527}" destId="{7971F2E5-C913-4222-84EC-EBD5FD0AD330}" srcOrd="2" destOrd="0" presId="urn:microsoft.com/office/officeart/2005/8/layout/hierarchy4"/>
    <dgm:cxn modelId="{04B61919-FD30-44F7-A38F-DBC8E0D078B1}" type="presParOf" srcId="{7971F2E5-C913-4222-84EC-EBD5FD0AD330}" destId="{8C49D774-3D24-4CFB-A0D0-14AFF3F6120E}" srcOrd="0" destOrd="0" presId="urn:microsoft.com/office/officeart/2005/8/layout/hierarchy4"/>
    <dgm:cxn modelId="{954FBF1E-E7EC-4344-8A2C-213FBB339DFE}" type="presParOf" srcId="{8C49D774-3D24-4CFB-A0D0-14AFF3F6120E}" destId="{61981233-4481-4E43-942B-A2EBAF145CC4}" srcOrd="0" destOrd="0" presId="urn:microsoft.com/office/officeart/2005/8/layout/hierarchy4"/>
    <dgm:cxn modelId="{8551A2A6-FD72-4928-8AAD-22CC0656C3B8}" type="presParOf" srcId="{8C49D774-3D24-4CFB-A0D0-14AFF3F6120E}" destId="{3B1FEC0F-DFAB-4274-BD4B-B43930AD3877}" srcOrd="1" destOrd="0" presId="urn:microsoft.com/office/officeart/2005/8/layout/hierarchy4"/>
    <dgm:cxn modelId="{167BB227-9996-417C-8A63-2889FC796512}" type="presParOf" srcId="{7971F2E5-C913-4222-84EC-EBD5FD0AD330}" destId="{EB24007C-A510-42B7-9EA0-A15EC1EF1EC2}" srcOrd="1" destOrd="0" presId="urn:microsoft.com/office/officeart/2005/8/layout/hierarchy4"/>
    <dgm:cxn modelId="{C5D08BAF-D9BD-46C8-BBDD-C812A0B2232D}" type="presParOf" srcId="{7971F2E5-C913-4222-84EC-EBD5FD0AD330}" destId="{FC79BD0B-4A6D-43CC-8AFE-7AABCADA149C}" srcOrd="2" destOrd="0" presId="urn:microsoft.com/office/officeart/2005/8/layout/hierarchy4"/>
    <dgm:cxn modelId="{3969BB02-F361-470F-BDB3-52D44F6BB938}" type="presParOf" srcId="{FC79BD0B-4A6D-43CC-8AFE-7AABCADA149C}" destId="{5AEEA96D-F686-4132-8555-0C9CD85C1AF2}" srcOrd="0" destOrd="0" presId="urn:microsoft.com/office/officeart/2005/8/layout/hierarchy4"/>
    <dgm:cxn modelId="{7B93CE5A-07B5-4FCD-A1C6-B41CEFC5C815}" type="presParOf" srcId="{FC79BD0B-4A6D-43CC-8AFE-7AABCADA149C}" destId="{436FA44E-27F4-41AE-8FA8-9CFC4B23DB8A}" srcOrd="1" destOrd="0" presId="urn:microsoft.com/office/officeart/2005/8/layout/hierarchy4"/>
    <dgm:cxn modelId="{7CA83C31-183A-4078-8190-0859BF0D624F}" type="presParOf" srcId="{7971F2E5-C913-4222-84EC-EBD5FD0AD330}" destId="{11C696E9-A33E-495F-B08F-E8EFB745AC7A}" srcOrd="3" destOrd="0" presId="urn:microsoft.com/office/officeart/2005/8/layout/hierarchy4"/>
    <dgm:cxn modelId="{4B99E50B-69C3-47C5-9C2F-976669DA35F2}" type="presParOf" srcId="{7971F2E5-C913-4222-84EC-EBD5FD0AD330}" destId="{2C2158E4-B7E5-43E8-80B4-1BCD0DE6DFBC}" srcOrd="4" destOrd="0" presId="urn:microsoft.com/office/officeart/2005/8/layout/hierarchy4"/>
    <dgm:cxn modelId="{9C07CD6E-FD9E-4CB9-9B57-E8BEEBF650FA}" type="presParOf" srcId="{2C2158E4-B7E5-43E8-80B4-1BCD0DE6DFBC}" destId="{1FF7FD59-ECCB-4CB1-93A1-AFA28725BEA5}" srcOrd="0" destOrd="0" presId="urn:microsoft.com/office/officeart/2005/8/layout/hierarchy4"/>
    <dgm:cxn modelId="{DE4084A8-5387-4739-9719-73F65D46790A}" type="presParOf" srcId="{2C2158E4-B7E5-43E8-80B4-1BCD0DE6DFBC}" destId="{F261D433-9828-42C6-9893-209C55E2D682}" srcOrd="1" destOrd="0" presId="urn:microsoft.com/office/officeart/2005/8/layout/hierarchy4"/>
    <dgm:cxn modelId="{DD6563CD-CB35-4B0A-82B7-375AC158CC49}" type="presParOf" srcId="{7971F2E5-C913-4222-84EC-EBD5FD0AD330}" destId="{C9B8067D-A9EF-4182-9C3E-0636287A9EF4}" srcOrd="5" destOrd="0" presId="urn:microsoft.com/office/officeart/2005/8/layout/hierarchy4"/>
    <dgm:cxn modelId="{C9D3544F-0D38-41A8-9349-C04D1337F0ED}" type="presParOf" srcId="{7971F2E5-C913-4222-84EC-EBD5FD0AD330}" destId="{E8403410-79AB-4FC7-A824-F0964B481701}" srcOrd="6" destOrd="0" presId="urn:microsoft.com/office/officeart/2005/8/layout/hierarchy4"/>
    <dgm:cxn modelId="{7616D494-0CFB-4784-9243-E8F1139271C1}" type="presParOf" srcId="{E8403410-79AB-4FC7-A824-F0964B481701}" destId="{4CF3D297-7DD2-4016-BEE7-23761A3C2D06}" srcOrd="0" destOrd="0" presId="urn:microsoft.com/office/officeart/2005/8/layout/hierarchy4"/>
    <dgm:cxn modelId="{A2C5F287-50A7-43BD-B06A-D99F7441C398}" type="presParOf" srcId="{E8403410-79AB-4FC7-A824-F0964B481701}" destId="{5422A0F9-1582-4E31-95FD-602298E70E7D}" srcOrd="1" destOrd="0" presId="urn:microsoft.com/office/officeart/2005/8/layout/hierarchy4"/>
    <dgm:cxn modelId="{D7C9DBF2-1BF9-446C-A3E0-650DDA07D81F}" type="presParOf" srcId="{1EE6C8D0-8FAD-4C9B-B930-828C6172E162}" destId="{67812617-8931-4709-9D8B-401257CD5DB1}" srcOrd="1" destOrd="0" presId="urn:microsoft.com/office/officeart/2005/8/layout/hierarchy4"/>
    <dgm:cxn modelId="{E715D8AF-545F-437C-A268-6B25228E2471}" type="presParOf" srcId="{1EE6C8D0-8FAD-4C9B-B930-828C6172E162}" destId="{47FCE119-E6D1-4921-BDF3-7710B1905CC9}" srcOrd="2" destOrd="0" presId="urn:microsoft.com/office/officeart/2005/8/layout/hierarchy4"/>
    <dgm:cxn modelId="{EB1475D8-275C-461E-8CA5-E46DB403A970}" type="presParOf" srcId="{47FCE119-E6D1-4921-BDF3-7710B1905CC9}" destId="{0CD47FE4-91E9-424E-B194-837530524036}" srcOrd="0" destOrd="0" presId="urn:microsoft.com/office/officeart/2005/8/layout/hierarchy4"/>
    <dgm:cxn modelId="{55B43D3E-2D2A-40B7-B5D9-B590D792FA39}" type="presParOf" srcId="{47FCE119-E6D1-4921-BDF3-7710B1905CC9}" destId="{1E2472B1-C386-4200-B5AA-4F65B4499803}" srcOrd="1" destOrd="0" presId="urn:microsoft.com/office/officeart/2005/8/layout/hierarchy4"/>
    <dgm:cxn modelId="{381D51E6-EB01-44FE-8A22-3C88EE782497}" type="presParOf" srcId="{47FCE119-E6D1-4921-BDF3-7710B1905CC9}" destId="{F976FFB7-4BAC-4C83-A3B3-79BEADEDB32B}" srcOrd="2" destOrd="0" presId="urn:microsoft.com/office/officeart/2005/8/layout/hierarchy4"/>
    <dgm:cxn modelId="{40B0BCC4-A5C9-4E36-AF59-D9CA3A26D80D}" type="presParOf" srcId="{F976FFB7-4BAC-4C83-A3B3-79BEADEDB32B}" destId="{7D695E84-7D11-456F-8BEC-1EB1C913CCD7}" srcOrd="0" destOrd="0" presId="urn:microsoft.com/office/officeart/2005/8/layout/hierarchy4"/>
    <dgm:cxn modelId="{B44EB392-CD3E-4977-A123-3E5155F217E6}" type="presParOf" srcId="{7D695E84-7D11-456F-8BEC-1EB1C913CCD7}" destId="{182404A4-D8B7-4125-A357-5B90C926464A}" srcOrd="0" destOrd="0" presId="urn:microsoft.com/office/officeart/2005/8/layout/hierarchy4"/>
    <dgm:cxn modelId="{5B359A7B-E0A6-4BAF-9E9B-52FF696A130C}" type="presParOf" srcId="{7D695E84-7D11-456F-8BEC-1EB1C913CCD7}" destId="{4DACE4B4-457F-4A41-8F23-8ADD1BDBCF3E}" srcOrd="1" destOrd="0" presId="urn:microsoft.com/office/officeart/2005/8/layout/hierarchy4"/>
    <dgm:cxn modelId="{D2901746-0EBD-4203-9511-EB7DADCEBBCC}" type="presParOf" srcId="{F976FFB7-4BAC-4C83-A3B3-79BEADEDB32B}" destId="{432FAFDE-ED25-4CDE-AD57-1674D1A4CEC3}" srcOrd="1" destOrd="0" presId="urn:microsoft.com/office/officeart/2005/8/layout/hierarchy4"/>
    <dgm:cxn modelId="{2C604C5E-28E8-4A09-8A25-821EEA461973}" type="presParOf" srcId="{F976FFB7-4BAC-4C83-A3B3-79BEADEDB32B}" destId="{026BD27F-9A51-4AD7-9F1C-6D73A50770AD}" srcOrd="2" destOrd="0" presId="urn:microsoft.com/office/officeart/2005/8/layout/hierarchy4"/>
    <dgm:cxn modelId="{655D4E24-8206-4804-ACD5-29939CA62FD5}" type="presParOf" srcId="{026BD27F-9A51-4AD7-9F1C-6D73A50770AD}" destId="{36CEE3B6-00FA-473C-8ADD-D66EFF880F6B}" srcOrd="0" destOrd="0" presId="urn:microsoft.com/office/officeart/2005/8/layout/hierarchy4"/>
    <dgm:cxn modelId="{F81455CD-9264-4620-98D1-50D37A8FF16E}" type="presParOf" srcId="{026BD27F-9A51-4AD7-9F1C-6D73A50770AD}" destId="{65845B7B-0FA3-4041-8C50-43850BE35E11}"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F050E-762F-4D5C-A61B-CB85C7ECAE33}">
      <dsp:nvSpPr>
        <dsp:cNvPr id="0" name=""/>
        <dsp:cNvSpPr/>
      </dsp:nvSpPr>
      <dsp:spPr>
        <a:xfrm>
          <a:off x="2511376" y="1271314"/>
          <a:ext cx="3088422" cy="3088422"/>
        </a:xfrm>
        <a:prstGeom prst="ellipse">
          <a:avLst/>
        </a:prstGeom>
        <a:solidFill>
          <a:schemeClr val="tx2">
            <a:lumMod val="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tx1"/>
        </a:fontRef>
      </dsp:style>
      <dsp:txBody>
        <a:bodyPr spcFirstLastPara="0" vert="horz" wrap="square" lIns="50800" tIns="50800" rIns="50800" bIns="50800" numCol="1" spcCol="1270" anchor="ctr" anchorCtr="0">
          <a:noAutofit/>
        </a:bodyPr>
        <a:lstStyle/>
        <a:p>
          <a:pPr marL="0" lvl="0" indent="0" algn="ctr" defTabSz="1778000">
            <a:lnSpc>
              <a:spcPct val="80000"/>
            </a:lnSpc>
            <a:spcBef>
              <a:spcPct val="0"/>
            </a:spcBef>
            <a:spcAft>
              <a:spcPct val="35000"/>
            </a:spcAft>
            <a:buNone/>
          </a:pPr>
          <a:r>
            <a:rPr lang="en-GB" sz="4000" b="1" kern="1200" dirty="0">
              <a:solidFill>
                <a:schemeClr val="bg1"/>
              </a:solidFill>
              <a:latin typeface="Segoe UI Semilight" panose="020B0402040204020203" pitchFamily="34" charset="0"/>
              <a:cs typeface="Segoe UI Semilight" panose="020B0402040204020203" pitchFamily="34" charset="0"/>
            </a:rPr>
            <a:t>One</a:t>
          </a:r>
          <a:r>
            <a:rPr lang="en-GB" sz="4000" kern="1200" dirty="0">
              <a:solidFill>
                <a:schemeClr val="bg1"/>
              </a:solidFill>
              <a:latin typeface="Segoe UI Semilight" panose="020B0402040204020203" pitchFamily="34" charset="0"/>
              <a:cs typeface="Segoe UI Semilight" panose="020B0402040204020203" pitchFamily="34" charset="0"/>
            </a:rPr>
            <a:t> </a:t>
          </a:r>
          <a:br>
            <a:rPr lang="en-GB" sz="4000" kern="1200" dirty="0">
              <a:solidFill>
                <a:schemeClr val="bg1"/>
              </a:solidFill>
              <a:latin typeface="Segoe UI Semilight" panose="020B0402040204020203" pitchFamily="34" charset="0"/>
              <a:cs typeface="Segoe UI Semilight" panose="020B0402040204020203" pitchFamily="34" charset="0"/>
            </a:rPr>
          </a:br>
          <a:r>
            <a:rPr lang="en-GB" sz="4000" kern="1200" dirty="0">
              <a:solidFill>
                <a:schemeClr val="bg1"/>
              </a:solidFill>
              <a:latin typeface="Segoe UI Semilight" panose="020B0402040204020203" pitchFamily="34" charset="0"/>
              <a:cs typeface="Segoe UI Semilight" panose="020B0402040204020203" pitchFamily="34" charset="0"/>
            </a:rPr>
            <a:t>UET Tag can track</a:t>
          </a:r>
        </a:p>
      </dsp:txBody>
      <dsp:txXfrm>
        <a:off x="2963665" y="1723603"/>
        <a:ext cx="2183844" cy="2183844"/>
      </dsp:txXfrm>
    </dsp:sp>
    <dsp:sp modelId="{3C08B01A-90F8-40FC-AB47-E686C868A181}">
      <dsp:nvSpPr>
        <dsp:cNvPr id="0" name=""/>
        <dsp:cNvSpPr/>
      </dsp:nvSpPr>
      <dsp:spPr>
        <a:xfrm>
          <a:off x="3250353" y="8"/>
          <a:ext cx="1544211" cy="1544211"/>
        </a:xfrm>
        <a:prstGeom prst="ellipse">
          <a:avLst/>
        </a:prstGeom>
        <a:solidFill>
          <a:schemeClr val="tx2"/>
        </a:solidFill>
        <a:ln w="57150">
          <a:solidFill>
            <a:schemeClr val="tx2"/>
          </a:solid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u="none" kern="1200">
              <a:solidFill>
                <a:schemeClr val="bg1"/>
              </a:solidFill>
            </a:rPr>
            <a:t>Customer purchases</a:t>
          </a:r>
          <a:endParaRPr lang="en-GB" sz="1300" u="none" kern="1200" dirty="0">
            <a:solidFill>
              <a:schemeClr val="bg1"/>
            </a:solidFill>
          </a:endParaRPr>
        </a:p>
      </dsp:txBody>
      <dsp:txXfrm>
        <a:off x="3476497" y="226152"/>
        <a:ext cx="1091923" cy="1091923"/>
      </dsp:txXfrm>
    </dsp:sp>
    <dsp:sp modelId="{4738B306-9795-49E9-806F-BEE340DF3C72}">
      <dsp:nvSpPr>
        <dsp:cNvPr id="0" name=""/>
        <dsp:cNvSpPr/>
      </dsp:nvSpPr>
      <dsp:spPr>
        <a:xfrm>
          <a:off x="4577337" y="469957"/>
          <a:ext cx="1544211" cy="1544211"/>
        </a:xfrm>
        <a:prstGeom prst="ellipse">
          <a:avLst/>
        </a:prstGeom>
        <a:solidFill>
          <a:schemeClr val="tx2"/>
        </a:solidFill>
        <a:ln w="57150">
          <a:solidFill>
            <a:schemeClr val="tx2"/>
          </a:solid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rPr>
            <a:t>Customer sign-ups</a:t>
          </a:r>
        </a:p>
      </dsp:txBody>
      <dsp:txXfrm>
        <a:off x="4803481" y="696101"/>
        <a:ext cx="1091923" cy="1091923"/>
      </dsp:txXfrm>
    </dsp:sp>
    <dsp:sp modelId="{3BF926FF-D6C0-4A6D-9D15-E9E1E5DB566D}">
      <dsp:nvSpPr>
        <dsp:cNvPr id="0" name=""/>
        <dsp:cNvSpPr/>
      </dsp:nvSpPr>
      <dsp:spPr>
        <a:xfrm>
          <a:off x="5265793" y="1662390"/>
          <a:ext cx="1544211" cy="1544211"/>
        </a:xfrm>
        <a:prstGeom prst="ellipse">
          <a:avLst/>
        </a:prstGeom>
        <a:solidFill>
          <a:schemeClr val="tx2"/>
        </a:solidFill>
        <a:ln w="57150">
          <a:solidFill>
            <a:schemeClr val="tx2"/>
          </a:solid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rPr>
            <a:t>Customer </a:t>
          </a:r>
          <a:br>
            <a:rPr lang="en-GB" sz="1300" kern="1200" dirty="0">
              <a:solidFill>
                <a:schemeClr val="bg1"/>
              </a:solidFill>
            </a:rPr>
          </a:br>
          <a:r>
            <a:rPr lang="en-GB" sz="1300" kern="1200" dirty="0">
              <a:solidFill>
                <a:schemeClr val="bg1"/>
              </a:solidFill>
            </a:rPr>
            <a:t>call-back request</a:t>
          </a:r>
        </a:p>
      </dsp:txBody>
      <dsp:txXfrm>
        <a:off x="5491937" y="1888534"/>
        <a:ext cx="1091923" cy="1091923"/>
      </dsp:txXfrm>
    </dsp:sp>
    <dsp:sp modelId="{0C9795B0-E735-4129-B1A5-0B6333038455}">
      <dsp:nvSpPr>
        <dsp:cNvPr id="0" name=""/>
        <dsp:cNvSpPr/>
      </dsp:nvSpPr>
      <dsp:spPr>
        <a:xfrm>
          <a:off x="5026689" y="3049861"/>
          <a:ext cx="1544211" cy="1544211"/>
        </a:xfrm>
        <a:prstGeom prst="ellipse">
          <a:avLst/>
        </a:prstGeom>
        <a:solidFill>
          <a:schemeClr val="tx2"/>
        </a:solidFill>
        <a:ln w="57150">
          <a:solidFill>
            <a:schemeClr val="tx2"/>
          </a:solid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rPr>
            <a:t>Customers contacting help</a:t>
          </a:r>
        </a:p>
      </dsp:txBody>
      <dsp:txXfrm>
        <a:off x="5252833" y="3276005"/>
        <a:ext cx="1091923" cy="1091923"/>
      </dsp:txXfrm>
    </dsp:sp>
    <dsp:sp modelId="{121E848E-28D7-42CD-A0D9-AF8906660167}">
      <dsp:nvSpPr>
        <dsp:cNvPr id="0" name=""/>
        <dsp:cNvSpPr/>
      </dsp:nvSpPr>
      <dsp:spPr>
        <a:xfrm>
          <a:off x="3971928" y="3934911"/>
          <a:ext cx="1544211" cy="1544211"/>
        </a:xfrm>
        <a:prstGeom prst="ellipse">
          <a:avLst/>
        </a:prstGeom>
        <a:solidFill>
          <a:schemeClr val="tx2"/>
        </a:solidFill>
        <a:ln w="57150">
          <a:solidFill>
            <a:schemeClr val="tx2"/>
          </a:solid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rPr>
            <a:t>Customers spending time playing a game or video on your site</a:t>
          </a:r>
        </a:p>
      </dsp:txBody>
      <dsp:txXfrm>
        <a:off x="4198072" y="4161055"/>
        <a:ext cx="1091923" cy="1091923"/>
      </dsp:txXfrm>
    </dsp:sp>
    <dsp:sp modelId="{00549AD8-1FA7-4315-81D7-C14D5D857ADC}">
      <dsp:nvSpPr>
        <dsp:cNvPr id="0" name=""/>
        <dsp:cNvSpPr/>
      </dsp:nvSpPr>
      <dsp:spPr>
        <a:xfrm>
          <a:off x="2595035" y="3934911"/>
          <a:ext cx="1544211" cy="1544211"/>
        </a:xfrm>
        <a:prstGeom prst="ellipse">
          <a:avLst/>
        </a:prstGeom>
        <a:solidFill>
          <a:schemeClr val="tx2"/>
        </a:solidFill>
        <a:ln w="57150">
          <a:solidFill>
            <a:schemeClr val="tx2"/>
          </a:solid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rPr>
            <a:t>Customers viewing </a:t>
          </a:r>
          <a:br>
            <a:rPr lang="en-GB" sz="1300" kern="1200" dirty="0">
              <a:solidFill>
                <a:schemeClr val="bg1"/>
              </a:solidFill>
            </a:rPr>
          </a:br>
          <a:r>
            <a:rPr lang="en-GB" sz="1300" kern="1200" dirty="0">
              <a:solidFill>
                <a:schemeClr val="bg1"/>
              </a:solidFill>
            </a:rPr>
            <a:t>the contact </a:t>
          </a:r>
          <a:br>
            <a:rPr lang="en-GB" sz="1300" kern="1200" dirty="0">
              <a:solidFill>
                <a:schemeClr val="bg1"/>
              </a:solidFill>
            </a:rPr>
          </a:br>
          <a:r>
            <a:rPr lang="en-GB" sz="1300" kern="1200" dirty="0">
              <a:solidFill>
                <a:schemeClr val="bg1"/>
              </a:solidFill>
            </a:rPr>
            <a:t>us page</a:t>
          </a:r>
        </a:p>
      </dsp:txBody>
      <dsp:txXfrm>
        <a:off x="2821179" y="4161055"/>
        <a:ext cx="1091923" cy="1091923"/>
      </dsp:txXfrm>
    </dsp:sp>
    <dsp:sp modelId="{35CABD41-A7C9-4276-903F-2C63246EBF27}">
      <dsp:nvSpPr>
        <dsp:cNvPr id="0" name=""/>
        <dsp:cNvSpPr/>
      </dsp:nvSpPr>
      <dsp:spPr>
        <a:xfrm>
          <a:off x="1540274" y="3049861"/>
          <a:ext cx="1544211" cy="1544211"/>
        </a:xfrm>
        <a:prstGeom prst="ellipse">
          <a:avLst/>
        </a:prstGeom>
        <a:solidFill>
          <a:schemeClr val="tx2"/>
        </a:solidFill>
        <a:ln w="57150">
          <a:solidFill>
            <a:schemeClr val="tx2"/>
          </a:solid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a:solidFill>
                <a:schemeClr val="bg1"/>
              </a:solidFill>
            </a:rPr>
            <a:t>Customers viewing store locations</a:t>
          </a:r>
          <a:endParaRPr lang="en-GB" sz="1300" kern="1200" dirty="0">
            <a:solidFill>
              <a:schemeClr val="bg1"/>
            </a:solidFill>
          </a:endParaRPr>
        </a:p>
      </dsp:txBody>
      <dsp:txXfrm>
        <a:off x="1766418" y="3276005"/>
        <a:ext cx="1091923" cy="1091923"/>
      </dsp:txXfrm>
    </dsp:sp>
    <dsp:sp modelId="{69F6BF07-69F3-46F4-9426-A5B5E3E424E6}">
      <dsp:nvSpPr>
        <dsp:cNvPr id="0" name=""/>
        <dsp:cNvSpPr/>
      </dsp:nvSpPr>
      <dsp:spPr>
        <a:xfrm>
          <a:off x="1301179" y="1693886"/>
          <a:ext cx="1544211" cy="1544211"/>
        </a:xfrm>
        <a:prstGeom prst="ellipse">
          <a:avLst/>
        </a:prstGeom>
        <a:solidFill>
          <a:schemeClr val="tx2"/>
        </a:solidFill>
        <a:ln w="57150">
          <a:solidFill>
            <a:schemeClr val="tx2"/>
          </a:solid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rPr>
            <a:t>Customers using live chat</a:t>
          </a:r>
        </a:p>
      </dsp:txBody>
      <dsp:txXfrm>
        <a:off x="1527323" y="1920030"/>
        <a:ext cx="1091923" cy="1091923"/>
      </dsp:txXfrm>
    </dsp:sp>
    <dsp:sp modelId="{8A6DD7AF-02F2-4D63-87D7-6673D0EC3643}">
      <dsp:nvSpPr>
        <dsp:cNvPr id="0" name=""/>
        <dsp:cNvSpPr/>
      </dsp:nvSpPr>
      <dsp:spPr>
        <a:xfrm>
          <a:off x="1989625" y="501462"/>
          <a:ext cx="1544211" cy="1544211"/>
        </a:xfrm>
        <a:prstGeom prst="ellipse">
          <a:avLst/>
        </a:prstGeom>
        <a:solidFill>
          <a:schemeClr val="tx2"/>
        </a:solidFill>
        <a:ln w="57150">
          <a:solidFill>
            <a:schemeClr val="tx2"/>
          </a:solid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rPr>
            <a:t>…and many, many more</a:t>
          </a:r>
        </a:p>
      </dsp:txBody>
      <dsp:txXfrm>
        <a:off x="2215769" y="727606"/>
        <a:ext cx="1091923" cy="10919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B4548-4D28-49DE-A6C3-198C4E0F9924}">
      <dsp:nvSpPr>
        <dsp:cNvPr id="0" name=""/>
        <dsp:cNvSpPr/>
      </dsp:nvSpPr>
      <dsp:spPr>
        <a:xfrm>
          <a:off x="924" y="525"/>
          <a:ext cx="8056459" cy="15814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Conversion Goals</a:t>
          </a:r>
        </a:p>
      </dsp:txBody>
      <dsp:txXfrm>
        <a:off x="47243" y="46844"/>
        <a:ext cx="7963821" cy="1488792"/>
      </dsp:txXfrm>
    </dsp:sp>
    <dsp:sp modelId="{E1A5B582-2CE0-4F05-B236-770BFC1082CD}">
      <dsp:nvSpPr>
        <dsp:cNvPr id="0" name=""/>
        <dsp:cNvSpPr/>
      </dsp:nvSpPr>
      <dsp:spPr>
        <a:xfrm>
          <a:off x="924" y="1723857"/>
          <a:ext cx="5316851" cy="15814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UET Goals</a:t>
          </a:r>
        </a:p>
      </dsp:txBody>
      <dsp:txXfrm>
        <a:off x="47243" y="1770176"/>
        <a:ext cx="5224213" cy="1488792"/>
      </dsp:txXfrm>
    </dsp:sp>
    <dsp:sp modelId="{61981233-4481-4E43-942B-A2EBAF145CC4}">
      <dsp:nvSpPr>
        <dsp:cNvPr id="0" name=""/>
        <dsp:cNvSpPr/>
      </dsp:nvSpPr>
      <dsp:spPr>
        <a:xfrm>
          <a:off x="924" y="3447189"/>
          <a:ext cx="1288621" cy="15814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Destination URL</a:t>
          </a:r>
        </a:p>
      </dsp:txBody>
      <dsp:txXfrm>
        <a:off x="38666" y="3484931"/>
        <a:ext cx="1213137" cy="1505946"/>
      </dsp:txXfrm>
    </dsp:sp>
    <dsp:sp modelId="{5AEEA96D-F686-4132-8555-0C9CD85C1AF2}">
      <dsp:nvSpPr>
        <dsp:cNvPr id="0" name=""/>
        <dsp:cNvSpPr/>
      </dsp:nvSpPr>
      <dsp:spPr>
        <a:xfrm>
          <a:off x="1343667" y="3447189"/>
          <a:ext cx="1288621" cy="15814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Pages Per Visit</a:t>
          </a:r>
        </a:p>
      </dsp:txBody>
      <dsp:txXfrm>
        <a:off x="1381409" y="3484931"/>
        <a:ext cx="1213137" cy="1505946"/>
      </dsp:txXfrm>
    </dsp:sp>
    <dsp:sp modelId="{1FF7FD59-ECCB-4CB1-93A1-AFA28725BEA5}">
      <dsp:nvSpPr>
        <dsp:cNvPr id="0" name=""/>
        <dsp:cNvSpPr/>
      </dsp:nvSpPr>
      <dsp:spPr>
        <a:xfrm>
          <a:off x="2686411" y="3447189"/>
          <a:ext cx="1288621" cy="15814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Duration Per Visit</a:t>
          </a:r>
        </a:p>
      </dsp:txBody>
      <dsp:txXfrm>
        <a:off x="2724153" y="3484931"/>
        <a:ext cx="1213137" cy="1505946"/>
      </dsp:txXfrm>
    </dsp:sp>
    <dsp:sp modelId="{4CF3D297-7DD2-4016-BEE7-23761A3C2D06}">
      <dsp:nvSpPr>
        <dsp:cNvPr id="0" name=""/>
        <dsp:cNvSpPr/>
      </dsp:nvSpPr>
      <dsp:spPr>
        <a:xfrm>
          <a:off x="4029154" y="3447189"/>
          <a:ext cx="1288621" cy="15814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Custom Event*</a:t>
          </a:r>
        </a:p>
      </dsp:txBody>
      <dsp:txXfrm>
        <a:off x="4066896" y="3484931"/>
        <a:ext cx="1213137" cy="1505946"/>
      </dsp:txXfrm>
    </dsp:sp>
    <dsp:sp modelId="{0CD47FE4-91E9-424E-B194-837530524036}">
      <dsp:nvSpPr>
        <dsp:cNvPr id="0" name=""/>
        <dsp:cNvSpPr/>
      </dsp:nvSpPr>
      <dsp:spPr>
        <a:xfrm>
          <a:off x="5426019" y="1723857"/>
          <a:ext cx="2631364" cy="15814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Non UET Goals</a:t>
          </a:r>
        </a:p>
      </dsp:txBody>
      <dsp:txXfrm>
        <a:off x="5472338" y="1770176"/>
        <a:ext cx="2538726" cy="1488792"/>
      </dsp:txXfrm>
    </dsp:sp>
    <dsp:sp modelId="{182404A4-D8B7-4125-A357-5B90C926464A}">
      <dsp:nvSpPr>
        <dsp:cNvPr id="0" name=""/>
        <dsp:cNvSpPr/>
      </dsp:nvSpPr>
      <dsp:spPr>
        <a:xfrm>
          <a:off x="5426019" y="3447189"/>
          <a:ext cx="1288621" cy="15814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Offline Conversion*</a:t>
          </a:r>
        </a:p>
      </dsp:txBody>
      <dsp:txXfrm>
        <a:off x="5463761" y="3484931"/>
        <a:ext cx="1213137" cy="1505946"/>
      </dsp:txXfrm>
    </dsp:sp>
    <dsp:sp modelId="{36CEE3B6-00FA-473C-8ADD-D66EFF880F6B}">
      <dsp:nvSpPr>
        <dsp:cNvPr id="0" name=""/>
        <dsp:cNvSpPr/>
      </dsp:nvSpPr>
      <dsp:spPr>
        <a:xfrm>
          <a:off x="6768763" y="3447189"/>
          <a:ext cx="1288621" cy="15814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Mobile App Install</a:t>
          </a:r>
        </a:p>
      </dsp:txBody>
      <dsp:txXfrm>
        <a:off x="6806505" y="3484931"/>
        <a:ext cx="1213137" cy="1505946"/>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398824" y="8842030"/>
            <a:ext cx="622651" cy="465455"/>
          </a:xfrm>
          <a:prstGeom prst="rect">
            <a:avLst/>
          </a:prstGeom>
        </p:spPr>
        <p:txBody>
          <a:bodyPr vert="horz" lIns="93324" tIns="46662" rIns="93324" bIns="46662" rtlCol="0" anchor="b"/>
          <a:lstStyle>
            <a:lvl1pPr algn="r">
              <a:defRPr sz="1200"/>
            </a:lvl1pPr>
          </a:lstStyle>
          <a:p>
            <a:fld id="{8980CB99-47E3-46F4-AAEB-3919FBEFC014}" type="slidenum">
              <a:rPr lang="en-US" smtClean="0">
                <a:latin typeface="Segoe UI" panose="020B0502040204020203" pitchFamily="34" charset="0"/>
              </a:rPr>
              <a:pPr/>
              <a:t>‹#›</a:t>
            </a:fld>
            <a:endParaRPr lang="en-US" dirty="0">
              <a:latin typeface="Segoe UI" panose="020B0502040204020203" pitchFamily="34" charset="0"/>
            </a:endParaRPr>
          </a:p>
        </p:txBody>
      </p:sp>
      <p:sp>
        <p:nvSpPr>
          <p:cNvPr id="6" name="Header Placeholder 1"/>
          <p:cNvSpPr>
            <a:spLocks noGrp="1"/>
          </p:cNvSpPr>
          <p:nvPr>
            <p:ph type="hdr" sz="quarter"/>
          </p:nvPr>
        </p:nvSpPr>
        <p:spPr>
          <a:xfrm>
            <a:off x="0" y="0"/>
            <a:ext cx="3004397" cy="461608"/>
          </a:xfrm>
          <a:prstGeom prst="rect">
            <a:avLst/>
          </a:prstGeom>
        </p:spPr>
        <p:txBody>
          <a:bodyPr vert="horz" lIns="92373" tIns="46186" rIns="92373" bIns="46186" rtlCol="0"/>
          <a:lstStyle>
            <a:lvl1pPr algn="l">
              <a:defRPr sz="1200">
                <a:latin typeface="Segoe UI" pitchFamily="34" charset="0"/>
              </a:defRPr>
            </a:lvl1pPr>
          </a:lstStyle>
          <a:p>
            <a:r>
              <a:rPr lang="en-US" dirty="0">
                <a:latin typeface="Segoe UI Light" panose="020B0502040204020203" pitchFamily="34" charset="0"/>
              </a:rPr>
              <a:t>Bing SMB Advertisers – Search Ads</a:t>
            </a:r>
          </a:p>
        </p:txBody>
      </p:sp>
      <p:sp>
        <p:nvSpPr>
          <p:cNvPr id="7" name="Date Placeholder 2"/>
          <p:cNvSpPr>
            <a:spLocks noGrp="1"/>
          </p:cNvSpPr>
          <p:nvPr>
            <p:ph type="dt" idx="1"/>
          </p:nvPr>
        </p:nvSpPr>
        <p:spPr>
          <a:xfrm>
            <a:off x="3927223" y="0"/>
            <a:ext cx="3004397" cy="461608"/>
          </a:xfrm>
          <a:prstGeom prst="rect">
            <a:avLst/>
          </a:prstGeom>
        </p:spPr>
        <p:txBody>
          <a:bodyPr vert="horz" lIns="92373" tIns="46186" rIns="92373" bIns="46186" rtlCol="0"/>
          <a:lstStyle>
            <a:lvl1pPr algn="r">
              <a:defRPr sz="1200">
                <a:latin typeface="Segoe UI" pitchFamily="34" charset="0"/>
              </a:defRPr>
            </a:lvl1pPr>
          </a:lstStyle>
          <a:p>
            <a:fld id="{AA6D20B8-6C0D-43D7-8170-C599A586060F}" type="datetime1">
              <a:rPr lang="en-US" smtClean="0">
                <a:latin typeface="Segoe UI Light" panose="020B0502040204020203" pitchFamily="34" charset="0"/>
              </a:rPr>
              <a:t>3/22/2018</a:t>
            </a:fld>
            <a:endParaRPr lang="en-US" dirty="0">
              <a:latin typeface="Segoe UI Light" panose="020B0502040204020203" pitchFamily="34" charset="0"/>
            </a:endParaRPr>
          </a:p>
        </p:txBody>
      </p:sp>
      <p:sp>
        <p:nvSpPr>
          <p:cNvPr id="8" name="Footer Placeholder 5"/>
          <p:cNvSpPr>
            <a:spLocks noGrp="1"/>
          </p:cNvSpPr>
          <p:nvPr>
            <p:ph type="ftr" sz="quarter" idx="2"/>
          </p:nvPr>
        </p:nvSpPr>
        <p:spPr>
          <a:xfrm>
            <a:off x="0" y="8844836"/>
            <a:ext cx="6239902" cy="461608"/>
          </a:xfrm>
          <a:prstGeom prst="rect">
            <a:avLst/>
          </a:prstGeom>
        </p:spPr>
        <p:txBody>
          <a:bodyPr vert="horz" lIns="92373" tIns="46186" rIns="92373" bIns="46186" rtlCol="0" anchor="b"/>
          <a:lstStyle>
            <a:lvl1pPr algn="l">
              <a:defRPr sz="500">
                <a:latin typeface="Segoe" pitchFamily="34" charset="0"/>
              </a:defRPr>
            </a:lvl1pPr>
          </a:lstStyle>
          <a:p>
            <a:r>
              <a:rPr lang="en-US" dirty="0">
                <a:solidFill>
                  <a:srgbClr val="000000"/>
                </a:solidFill>
                <a:latin typeface="Segoe UI Light" panose="020B0502040204020203"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anose="020B0502040204020203" pitchFamily="34" charset="0"/>
              </a:rPr>
            </a:br>
            <a:r>
              <a:rPr lang="en-US" dirty="0">
                <a:solidFill>
                  <a:srgbClr val="000000"/>
                </a:solidFill>
                <a:latin typeface="Segoe UI Light" panose="020B0502040204020203"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8644889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9575" y="700088"/>
            <a:ext cx="6203950" cy="3490912"/>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4"/>
            <a:ext cx="5618480" cy="4189095"/>
          </a:xfrm>
          <a:prstGeom prst="rect">
            <a:avLst/>
          </a:prstGeom>
        </p:spPr>
        <p:txBody>
          <a:bodyPr vert="horz" lIns="93324" tIns="46662" rIns="93324" bIns="4666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122848" y="8842030"/>
            <a:ext cx="898626" cy="465455"/>
          </a:xfrm>
          <a:prstGeom prst="rect">
            <a:avLst/>
          </a:prstGeom>
        </p:spPr>
        <p:txBody>
          <a:bodyPr vert="horz" lIns="93324" tIns="46662" rIns="93324" bIns="46662" rtlCol="0" anchor="b"/>
          <a:lstStyle>
            <a:lvl1pPr algn="r">
              <a:defRPr sz="1200" b="1"/>
            </a:lvl1pPr>
          </a:lstStyle>
          <a:p>
            <a:r>
              <a:rPr lang="en-US" dirty="0">
                <a:latin typeface="Segoe UI" panose="020B0502040204020203" pitchFamily="34" charset="0"/>
              </a:rPr>
              <a:t> Page </a:t>
            </a:r>
            <a:fld id="{8B263312-38AA-4E1E-B2B5-0F8F122B24FE}" type="slidenum">
              <a:rPr lang="en-US" smtClean="0">
                <a:latin typeface="Segoe UI" panose="020B0502040204020203" pitchFamily="34" charset="0"/>
              </a:rPr>
              <a:pPr/>
              <a:t>‹#›</a:t>
            </a:fld>
            <a:endParaRPr lang="en-US" dirty="0">
              <a:latin typeface="Segoe UI" panose="020B0502040204020203" pitchFamily="34" charset="0"/>
            </a:endParaRPr>
          </a:p>
        </p:txBody>
      </p:sp>
      <p:sp>
        <p:nvSpPr>
          <p:cNvPr id="6" name="Header Placeholder 1"/>
          <p:cNvSpPr>
            <a:spLocks noGrp="1"/>
          </p:cNvSpPr>
          <p:nvPr>
            <p:ph type="hdr" sz="quarter"/>
          </p:nvPr>
        </p:nvSpPr>
        <p:spPr>
          <a:xfrm>
            <a:off x="0" y="0"/>
            <a:ext cx="3004397" cy="461608"/>
          </a:xfrm>
          <a:prstGeom prst="rect">
            <a:avLst/>
          </a:prstGeom>
        </p:spPr>
        <p:txBody>
          <a:bodyPr vert="horz" lIns="92373" tIns="46186" rIns="92373" bIns="46186" rtlCol="0"/>
          <a:lstStyle>
            <a:lvl1pPr algn="l">
              <a:defRPr sz="1200">
                <a:latin typeface="Segoe UI Light" panose="020B0502040204020203" pitchFamily="34" charset="0"/>
              </a:defRPr>
            </a:lvl1pPr>
          </a:lstStyle>
          <a:p>
            <a:r>
              <a:rPr lang="en-US" dirty="0"/>
              <a:t>Bing SMB Advertisers – Search Ads</a:t>
            </a:r>
          </a:p>
        </p:txBody>
      </p:sp>
      <p:sp>
        <p:nvSpPr>
          <p:cNvPr id="8" name="Date Placeholder 2"/>
          <p:cNvSpPr>
            <a:spLocks noGrp="1"/>
          </p:cNvSpPr>
          <p:nvPr>
            <p:ph type="dt" idx="1"/>
          </p:nvPr>
        </p:nvSpPr>
        <p:spPr>
          <a:xfrm>
            <a:off x="3927223" y="0"/>
            <a:ext cx="3004397" cy="461608"/>
          </a:xfrm>
          <a:prstGeom prst="rect">
            <a:avLst/>
          </a:prstGeom>
        </p:spPr>
        <p:txBody>
          <a:bodyPr vert="horz" lIns="92373" tIns="46186" rIns="92373" bIns="46186" rtlCol="0"/>
          <a:lstStyle>
            <a:lvl1pPr algn="r">
              <a:defRPr sz="1200">
                <a:latin typeface="Segoe UI Light" panose="020B0502040204020203" pitchFamily="34" charset="0"/>
              </a:defRPr>
            </a:lvl1pPr>
          </a:lstStyle>
          <a:p>
            <a:fld id="{6DD6122A-EA2F-4351-B53A-6D2F1E06B822}" type="datetime1">
              <a:rPr lang="en-US" smtClean="0"/>
              <a:pPr/>
              <a:t>3/22/2018</a:t>
            </a:fld>
            <a:endParaRPr lang="en-US" dirty="0"/>
          </a:p>
        </p:txBody>
      </p:sp>
      <p:sp>
        <p:nvSpPr>
          <p:cNvPr id="9" name="Footer Placeholder 5"/>
          <p:cNvSpPr>
            <a:spLocks noGrp="1"/>
          </p:cNvSpPr>
          <p:nvPr>
            <p:ph type="ftr" sz="quarter" idx="4"/>
          </p:nvPr>
        </p:nvSpPr>
        <p:spPr>
          <a:xfrm>
            <a:off x="0" y="8844836"/>
            <a:ext cx="6239902" cy="461608"/>
          </a:xfrm>
          <a:prstGeom prst="rect">
            <a:avLst/>
          </a:prstGeom>
        </p:spPr>
        <p:txBody>
          <a:bodyPr vert="horz" lIns="92373" tIns="46186" rIns="92373" bIns="46186" rtlCol="0" anchor="b"/>
          <a:lstStyle>
            <a:lvl1pPr algn="l">
              <a:defRPr sz="500">
                <a:latin typeface="Segoe" pitchFamily="34" charset="0"/>
              </a:defRPr>
            </a:lvl1pPr>
          </a:lstStyle>
          <a:p>
            <a:r>
              <a:rPr lang="en-US" dirty="0">
                <a:solidFill>
                  <a:srgbClr val="000000"/>
                </a:solidFill>
                <a:latin typeface="Segoe UI Light" panose="020B0502040204020203"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anose="020B0502040204020203" pitchFamily="34" charset="0"/>
              </a:rPr>
            </a:br>
            <a:r>
              <a:rPr lang="en-US" dirty="0">
                <a:solidFill>
                  <a:srgbClr val="000000"/>
                </a:solidFill>
                <a:latin typeface="Segoe UI Light" panose="020B0502040204020203"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490301816"/>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1100" kern="1200">
        <a:solidFill>
          <a:schemeClr val="tx1"/>
        </a:solidFill>
        <a:latin typeface="Segoe UI" panose="020B0502040204020203"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1100" kern="1200">
        <a:solidFill>
          <a:schemeClr val="tx1"/>
        </a:solidFill>
        <a:latin typeface="Segoe UI" panose="020B0502040204020203"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1100" kern="1200">
        <a:solidFill>
          <a:schemeClr val="tx1"/>
        </a:solidFill>
        <a:latin typeface="Segoe UI" panose="020B0502040204020203"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1100" kern="1200">
        <a:solidFill>
          <a:schemeClr val="tx1"/>
        </a:solidFill>
        <a:latin typeface="Segoe UI" panose="020B0502040204020203"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1100" kern="1200">
        <a:solidFill>
          <a:schemeClr val="tx1"/>
        </a:solidFill>
        <a:latin typeface="Segoe UI" panose="020B0502040204020203" pitchFamily="34" charset="0"/>
        <a:ea typeface="+mn-ea"/>
        <a:cs typeface="+mn-cs"/>
      </a:defRPr>
    </a:lvl5pPr>
    <a:lvl6pPr marL="2331627" algn="l" defTabSz="932651" rtl="0" eaLnBrk="1" latinLnBrk="0" hangingPunct="1">
      <a:defRPr sz="1200" kern="1200">
        <a:solidFill>
          <a:schemeClr val="tx1"/>
        </a:solidFill>
        <a:latin typeface="+mn-lt"/>
        <a:ea typeface="+mn-ea"/>
        <a:cs typeface="+mn-cs"/>
      </a:defRPr>
    </a:lvl6pPr>
    <a:lvl7pPr marL="2797952" algn="l" defTabSz="932651" rtl="0" eaLnBrk="1" latinLnBrk="0" hangingPunct="1">
      <a:defRPr sz="1200" kern="1200">
        <a:solidFill>
          <a:schemeClr val="tx1"/>
        </a:solidFill>
        <a:latin typeface="+mn-lt"/>
        <a:ea typeface="+mn-ea"/>
        <a:cs typeface="+mn-cs"/>
      </a:defRPr>
    </a:lvl7pPr>
    <a:lvl8pPr marL="3264277" algn="l" defTabSz="932651" rtl="0" eaLnBrk="1" latinLnBrk="0" hangingPunct="1">
      <a:defRPr sz="1200" kern="1200">
        <a:solidFill>
          <a:schemeClr val="tx1"/>
        </a:solidFill>
        <a:latin typeface="+mn-lt"/>
        <a:ea typeface="+mn-ea"/>
        <a:cs typeface="+mn-cs"/>
      </a:defRPr>
    </a:lvl8pPr>
    <a:lvl9pPr marL="3730604" algn="l" defTabSz="93265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elp.bingads.microsoft.com/#apex/3/en/53048/2"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22"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10"/>
          </p:nvPr>
        </p:nvSpPr>
        <p:spPr/>
        <p:txBody>
          <a:bodyPr/>
          <a:lstStyle/>
          <a:p>
            <a:fld id="{AD45A838-904F-4FB9-9060-459247263007}"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854643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Segoe UI" panose="020B0502040204020203" pitchFamily="34" charset="0"/>
                <a:ea typeface="+mn-ea"/>
                <a:cs typeface="+mn-cs"/>
              </a:rPr>
              <a:t>Pages/Visit</a:t>
            </a:r>
          </a:p>
          <a:p>
            <a:r>
              <a:rPr lang="en-US" sz="1100" i="1" kern="1200" dirty="0">
                <a:solidFill>
                  <a:schemeClr val="tx1"/>
                </a:solidFill>
                <a:effectLst/>
                <a:latin typeface="Segoe UI" panose="020B0502040204020203" pitchFamily="34" charset="0"/>
                <a:ea typeface="+mn-ea"/>
                <a:cs typeface="+mn-cs"/>
              </a:rPr>
              <a:t>Definition</a:t>
            </a:r>
            <a:r>
              <a:rPr lang="en-US" sz="1100" kern="1200" dirty="0">
                <a:solidFill>
                  <a:schemeClr val="tx1"/>
                </a:solidFill>
                <a:effectLst/>
                <a:latin typeface="Segoe UI" panose="020B0502040204020203" pitchFamily="34" charset="0"/>
                <a:ea typeface="+mn-ea"/>
                <a:cs typeface="+mn-cs"/>
              </a:rPr>
              <a:t>: Can be used to track the number of users that visited a specified amount of pages during a visit to the advertiser’s site.</a:t>
            </a:r>
          </a:p>
          <a:p>
            <a:r>
              <a:rPr lang="en-US" sz="1100" i="1" kern="1200" dirty="0">
                <a:solidFill>
                  <a:schemeClr val="tx1"/>
                </a:solidFill>
                <a:effectLst/>
                <a:latin typeface="Segoe UI" panose="020B0502040204020203" pitchFamily="34" charset="0"/>
                <a:ea typeface="+mn-ea"/>
                <a:cs typeface="+mn-cs"/>
              </a:rPr>
              <a:t>Example</a:t>
            </a:r>
            <a:r>
              <a:rPr lang="en-US" sz="1100" kern="1200" dirty="0">
                <a:solidFill>
                  <a:schemeClr val="tx1"/>
                </a:solidFill>
                <a:effectLst/>
                <a:latin typeface="Segoe UI" panose="020B0502040204020203" pitchFamily="34" charset="0"/>
                <a:ea typeface="+mn-ea"/>
                <a:cs typeface="+mn-cs"/>
              </a:rPr>
              <a:t>: User flipped through all 10 pages of a catalog.</a:t>
            </a:r>
          </a:p>
          <a:p>
            <a:endParaRPr lang="en-US" dirty="0"/>
          </a:p>
        </p:txBody>
      </p:sp>
      <p:sp>
        <p:nvSpPr>
          <p:cNvPr id="4" name="Slide Number Placeholder 3"/>
          <p:cNvSpPr>
            <a:spLocks noGrp="1"/>
          </p:cNvSpPr>
          <p:nvPr>
            <p:ph type="sldNum" sz="quarter" idx="10"/>
          </p:nvPr>
        </p:nvSpPr>
        <p:spPr/>
        <p:txBody>
          <a:bodyPr/>
          <a:lstStyle/>
          <a:p>
            <a:r>
              <a:rPr lang="en-US">
                <a:latin typeface="Segoe UI" panose="020B0502040204020203" pitchFamily="34" charset="0"/>
              </a:rPr>
              <a:t> Page </a:t>
            </a:r>
            <a:fld id="{8B263312-38AA-4E1E-B2B5-0F8F122B24FE}" type="slidenum">
              <a:rPr lang="en-US" smtClean="0">
                <a:latin typeface="Segoe UI" panose="020B0502040204020203" pitchFamily="34" charset="0"/>
              </a:rPr>
              <a:pPr/>
              <a:t>12</a:t>
            </a:fld>
            <a:endParaRPr lang="en-US" dirty="0">
              <a:latin typeface="Segoe UI" panose="020B0502040204020203" pitchFamily="34" charset="0"/>
            </a:endParaRPr>
          </a:p>
        </p:txBody>
      </p:sp>
      <p:sp>
        <p:nvSpPr>
          <p:cNvPr id="5" name="Header Placeholder 4"/>
          <p:cNvSpPr>
            <a:spLocks noGrp="1"/>
          </p:cNvSpPr>
          <p:nvPr>
            <p:ph type="hdr" sz="quarter" idx="11"/>
          </p:nvPr>
        </p:nvSpPr>
        <p:spPr/>
        <p:txBody>
          <a:bodyPr/>
          <a:lstStyle/>
          <a:p>
            <a:r>
              <a:rPr lang="en-US"/>
              <a:t>Bing SMB Advertisers – Search Ads</a:t>
            </a:r>
            <a:endParaRPr lang="en-US" dirty="0"/>
          </a:p>
        </p:txBody>
      </p:sp>
      <p:sp>
        <p:nvSpPr>
          <p:cNvPr id="6" name="Date Placeholder 5"/>
          <p:cNvSpPr>
            <a:spLocks noGrp="1"/>
          </p:cNvSpPr>
          <p:nvPr>
            <p:ph type="dt" idx="12"/>
          </p:nvPr>
        </p:nvSpPr>
        <p:spPr/>
        <p:txBody>
          <a:bodyPr/>
          <a:lstStyle/>
          <a:p>
            <a:fld id="{6DD6122A-EA2F-4351-B53A-6D2F1E06B822}" type="datetime1">
              <a:rPr lang="en-US" smtClean="0"/>
              <a:pPr/>
              <a:t>3/22/2018</a:t>
            </a:fld>
            <a:endParaRPr lang="en-US" dirty="0"/>
          </a:p>
        </p:txBody>
      </p:sp>
      <p:sp>
        <p:nvSpPr>
          <p:cNvPr id="7" name="Footer Placeholder 6"/>
          <p:cNvSpPr>
            <a:spLocks noGrp="1"/>
          </p:cNvSpPr>
          <p:nvPr>
            <p:ph type="ftr" sz="quarter" idx="13"/>
          </p:nvPr>
        </p:nvSpPr>
        <p:spPr/>
        <p:txBody>
          <a:bodyPr/>
          <a:lstStyle/>
          <a:p>
            <a:r>
              <a:rPr lang="en-US">
                <a:solidFill>
                  <a:srgbClr val="000000"/>
                </a:solidFill>
                <a:latin typeface="Segoe UI Light" panose="020B0502040204020203"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anose="020B0502040204020203" pitchFamily="34" charset="0"/>
              </a:rPr>
            </a:br>
            <a:r>
              <a:rPr lang="en-US">
                <a:solidFill>
                  <a:srgbClr val="000000"/>
                </a:solidFill>
                <a:latin typeface="Segoe UI Light" panose="020B0502040204020203" pitchFamily="34" charset="0"/>
              </a:rPr>
              <a:t>MICROSOFT MAKES NO WARRANTIES, EXPRESS, IMPLIED OR STATUTORY, AS TO THE INFORMATION IN THIS PRESENTATION.</a:t>
            </a:r>
            <a:endParaRPr lang="en-US" dirty="0">
              <a:solidFill>
                <a:srgbClr val="000000"/>
              </a:solidFill>
              <a:latin typeface="Segoe UI Light" panose="020B0502040204020203" pitchFamily="34" charset="0"/>
            </a:endParaRPr>
          </a:p>
        </p:txBody>
      </p:sp>
    </p:spTree>
    <p:extLst>
      <p:ext uri="{BB962C8B-B14F-4D97-AF65-F5344CB8AC3E}">
        <p14:creationId xmlns:p14="http://schemas.microsoft.com/office/powerpoint/2010/main" val="2706919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Segoe UI" panose="020B0502040204020203" pitchFamily="34" charset="0"/>
                <a:ea typeface="+mn-ea"/>
                <a:cs typeface="+mn-cs"/>
              </a:rPr>
              <a:t>Custom Events</a:t>
            </a:r>
          </a:p>
          <a:p>
            <a:r>
              <a:rPr lang="en-US" sz="1100" i="1" kern="1200" dirty="0">
                <a:solidFill>
                  <a:schemeClr val="tx1"/>
                </a:solidFill>
                <a:effectLst/>
                <a:latin typeface="Segoe UI" panose="020B0502040204020203" pitchFamily="34" charset="0"/>
                <a:ea typeface="+mn-ea"/>
                <a:cs typeface="+mn-cs"/>
              </a:rPr>
              <a:t>Definition &amp; Fields</a:t>
            </a:r>
            <a:r>
              <a:rPr lang="en-US" sz="1100" kern="1200" dirty="0">
                <a:solidFill>
                  <a:schemeClr val="tx1"/>
                </a:solidFill>
                <a:effectLst/>
                <a:latin typeface="Segoe UI" panose="020B0502040204020203" pitchFamily="34" charset="0"/>
                <a:ea typeface="+mn-ea"/>
                <a:cs typeface="+mn-cs"/>
              </a:rPr>
              <a:t>: An event consists of values that you can use to describe a consumer’s interaction with an advertiser’s site.</a:t>
            </a:r>
          </a:p>
          <a:p>
            <a:endParaRPr lang="en-US" dirty="0"/>
          </a:p>
        </p:txBody>
      </p:sp>
      <p:sp>
        <p:nvSpPr>
          <p:cNvPr id="4" name="Slide Number Placeholder 3"/>
          <p:cNvSpPr>
            <a:spLocks noGrp="1"/>
          </p:cNvSpPr>
          <p:nvPr>
            <p:ph type="sldNum" sz="quarter" idx="10"/>
          </p:nvPr>
        </p:nvSpPr>
        <p:spPr/>
        <p:txBody>
          <a:bodyPr/>
          <a:lstStyle/>
          <a:p>
            <a:r>
              <a:rPr lang="en-US">
                <a:latin typeface="Segoe UI" panose="020B0502040204020203" pitchFamily="34" charset="0"/>
              </a:rPr>
              <a:t> Page </a:t>
            </a:r>
            <a:fld id="{8B263312-38AA-4E1E-B2B5-0F8F122B24FE}" type="slidenum">
              <a:rPr lang="en-US" smtClean="0">
                <a:latin typeface="Segoe UI" panose="020B0502040204020203" pitchFamily="34" charset="0"/>
              </a:rPr>
              <a:pPr/>
              <a:t>13</a:t>
            </a:fld>
            <a:endParaRPr lang="en-US" dirty="0">
              <a:latin typeface="Segoe UI" panose="020B0502040204020203" pitchFamily="34" charset="0"/>
            </a:endParaRPr>
          </a:p>
        </p:txBody>
      </p:sp>
      <p:sp>
        <p:nvSpPr>
          <p:cNvPr id="5" name="Header Placeholder 4"/>
          <p:cNvSpPr>
            <a:spLocks noGrp="1"/>
          </p:cNvSpPr>
          <p:nvPr>
            <p:ph type="hdr" sz="quarter" idx="11"/>
          </p:nvPr>
        </p:nvSpPr>
        <p:spPr/>
        <p:txBody>
          <a:bodyPr/>
          <a:lstStyle/>
          <a:p>
            <a:r>
              <a:rPr lang="en-US"/>
              <a:t>Bing SMB Advertisers – Search Ads</a:t>
            </a:r>
            <a:endParaRPr lang="en-US" dirty="0"/>
          </a:p>
        </p:txBody>
      </p:sp>
      <p:sp>
        <p:nvSpPr>
          <p:cNvPr id="6" name="Date Placeholder 5"/>
          <p:cNvSpPr>
            <a:spLocks noGrp="1"/>
          </p:cNvSpPr>
          <p:nvPr>
            <p:ph type="dt" idx="12"/>
          </p:nvPr>
        </p:nvSpPr>
        <p:spPr/>
        <p:txBody>
          <a:bodyPr/>
          <a:lstStyle/>
          <a:p>
            <a:fld id="{6DD6122A-EA2F-4351-B53A-6D2F1E06B822}" type="datetime1">
              <a:rPr lang="en-US" smtClean="0"/>
              <a:pPr/>
              <a:t>3/22/2018</a:t>
            </a:fld>
            <a:endParaRPr lang="en-US" dirty="0"/>
          </a:p>
        </p:txBody>
      </p:sp>
      <p:sp>
        <p:nvSpPr>
          <p:cNvPr id="7" name="Footer Placeholder 6"/>
          <p:cNvSpPr>
            <a:spLocks noGrp="1"/>
          </p:cNvSpPr>
          <p:nvPr>
            <p:ph type="ftr" sz="quarter" idx="13"/>
          </p:nvPr>
        </p:nvSpPr>
        <p:spPr/>
        <p:txBody>
          <a:bodyPr/>
          <a:lstStyle/>
          <a:p>
            <a:r>
              <a:rPr lang="en-US">
                <a:solidFill>
                  <a:srgbClr val="000000"/>
                </a:solidFill>
                <a:latin typeface="Segoe UI Light" panose="020B0502040204020203"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anose="020B0502040204020203" pitchFamily="34" charset="0"/>
              </a:rPr>
            </a:br>
            <a:r>
              <a:rPr lang="en-US">
                <a:solidFill>
                  <a:srgbClr val="000000"/>
                </a:solidFill>
                <a:latin typeface="Segoe UI Light" panose="020B0502040204020203" pitchFamily="34" charset="0"/>
              </a:rPr>
              <a:t>MICROSOFT MAKES NO WARRANTIES, EXPRESS, IMPLIED OR STATUTORY, AS TO THE INFORMATION IN THIS PRESENTATION.</a:t>
            </a:r>
            <a:endParaRPr lang="en-US" dirty="0">
              <a:solidFill>
                <a:srgbClr val="000000"/>
              </a:solidFill>
              <a:latin typeface="Segoe UI Light" panose="020B0502040204020203" pitchFamily="34" charset="0"/>
            </a:endParaRPr>
          </a:p>
        </p:txBody>
      </p:sp>
    </p:spTree>
    <p:extLst>
      <p:ext uri="{BB962C8B-B14F-4D97-AF65-F5344CB8AC3E}">
        <p14:creationId xmlns:p14="http://schemas.microsoft.com/office/powerpoint/2010/main" val="3079949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Segoe UI" panose="020B0502040204020203" pitchFamily="34" charset="0"/>
                <a:ea typeface="+mn-ea"/>
                <a:cs typeface="+mn-cs"/>
              </a:rPr>
              <a:t>Custom Events</a:t>
            </a:r>
          </a:p>
          <a:p>
            <a:r>
              <a:rPr lang="en-US" sz="1100" i="1" kern="1200" dirty="0">
                <a:solidFill>
                  <a:schemeClr val="tx1"/>
                </a:solidFill>
                <a:effectLst/>
                <a:latin typeface="Segoe UI" panose="020B0502040204020203" pitchFamily="34" charset="0"/>
                <a:ea typeface="+mn-ea"/>
                <a:cs typeface="+mn-cs"/>
              </a:rPr>
              <a:t>Definition &amp; Fields</a:t>
            </a:r>
            <a:r>
              <a:rPr lang="en-US" sz="1100" kern="1200" dirty="0">
                <a:solidFill>
                  <a:schemeClr val="tx1"/>
                </a:solidFill>
                <a:effectLst/>
                <a:latin typeface="Segoe UI" panose="020B0502040204020203" pitchFamily="34" charset="0"/>
                <a:ea typeface="+mn-ea"/>
                <a:cs typeface="+mn-cs"/>
              </a:rPr>
              <a:t>: An event consists of values that you can use to describe a consumer’s interaction with an advertiser’s site.</a:t>
            </a:r>
          </a:p>
          <a:p>
            <a:endParaRPr lang="en-US" dirty="0"/>
          </a:p>
        </p:txBody>
      </p:sp>
      <p:sp>
        <p:nvSpPr>
          <p:cNvPr id="4" name="Slide Number Placeholder 3"/>
          <p:cNvSpPr>
            <a:spLocks noGrp="1"/>
          </p:cNvSpPr>
          <p:nvPr>
            <p:ph type="sldNum" sz="quarter" idx="10"/>
          </p:nvPr>
        </p:nvSpPr>
        <p:spPr/>
        <p:txBody>
          <a:bodyPr/>
          <a:lstStyle/>
          <a:p>
            <a:r>
              <a:rPr lang="en-US">
                <a:latin typeface="Segoe UI" panose="020B0502040204020203" pitchFamily="34" charset="0"/>
              </a:rPr>
              <a:t> Page </a:t>
            </a:r>
            <a:fld id="{8B263312-38AA-4E1E-B2B5-0F8F122B24FE}" type="slidenum">
              <a:rPr lang="en-US" smtClean="0">
                <a:latin typeface="Segoe UI" panose="020B0502040204020203" pitchFamily="34" charset="0"/>
              </a:rPr>
              <a:pPr/>
              <a:t>14</a:t>
            </a:fld>
            <a:endParaRPr lang="en-US" dirty="0">
              <a:latin typeface="Segoe UI" panose="020B0502040204020203" pitchFamily="34" charset="0"/>
            </a:endParaRPr>
          </a:p>
        </p:txBody>
      </p:sp>
      <p:sp>
        <p:nvSpPr>
          <p:cNvPr id="5" name="Header Placeholder 4"/>
          <p:cNvSpPr>
            <a:spLocks noGrp="1"/>
          </p:cNvSpPr>
          <p:nvPr>
            <p:ph type="hdr" sz="quarter" idx="11"/>
          </p:nvPr>
        </p:nvSpPr>
        <p:spPr/>
        <p:txBody>
          <a:bodyPr/>
          <a:lstStyle/>
          <a:p>
            <a:r>
              <a:rPr lang="en-US"/>
              <a:t>Bing SMB Advertisers – Search Ads</a:t>
            </a:r>
            <a:endParaRPr lang="en-US" dirty="0"/>
          </a:p>
        </p:txBody>
      </p:sp>
      <p:sp>
        <p:nvSpPr>
          <p:cNvPr id="6" name="Date Placeholder 5"/>
          <p:cNvSpPr>
            <a:spLocks noGrp="1"/>
          </p:cNvSpPr>
          <p:nvPr>
            <p:ph type="dt" idx="12"/>
          </p:nvPr>
        </p:nvSpPr>
        <p:spPr/>
        <p:txBody>
          <a:bodyPr/>
          <a:lstStyle/>
          <a:p>
            <a:fld id="{6DD6122A-EA2F-4351-B53A-6D2F1E06B822}" type="datetime1">
              <a:rPr lang="en-US" smtClean="0"/>
              <a:pPr/>
              <a:t>3/22/2018</a:t>
            </a:fld>
            <a:endParaRPr lang="en-US" dirty="0"/>
          </a:p>
        </p:txBody>
      </p:sp>
      <p:sp>
        <p:nvSpPr>
          <p:cNvPr id="7" name="Footer Placeholder 6"/>
          <p:cNvSpPr>
            <a:spLocks noGrp="1"/>
          </p:cNvSpPr>
          <p:nvPr>
            <p:ph type="ftr" sz="quarter" idx="13"/>
          </p:nvPr>
        </p:nvSpPr>
        <p:spPr/>
        <p:txBody>
          <a:bodyPr/>
          <a:lstStyle/>
          <a:p>
            <a:r>
              <a:rPr lang="en-US">
                <a:solidFill>
                  <a:srgbClr val="000000"/>
                </a:solidFill>
                <a:latin typeface="Segoe UI Light" panose="020B0502040204020203"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anose="020B0502040204020203" pitchFamily="34" charset="0"/>
              </a:rPr>
            </a:br>
            <a:r>
              <a:rPr lang="en-US">
                <a:solidFill>
                  <a:srgbClr val="000000"/>
                </a:solidFill>
                <a:latin typeface="Segoe UI Light" panose="020B0502040204020203" pitchFamily="34" charset="0"/>
              </a:rPr>
              <a:t>MICROSOFT MAKES NO WARRANTIES, EXPRESS, IMPLIED OR STATUTORY, AS TO THE INFORMATION IN THIS PRESENTATION.</a:t>
            </a:r>
            <a:endParaRPr lang="en-US" dirty="0">
              <a:solidFill>
                <a:srgbClr val="000000"/>
              </a:solidFill>
              <a:latin typeface="Segoe UI Light" panose="020B0502040204020203" pitchFamily="34" charset="0"/>
            </a:endParaRPr>
          </a:p>
        </p:txBody>
      </p:sp>
    </p:spTree>
    <p:extLst>
      <p:ext uri="{BB962C8B-B14F-4D97-AF65-F5344CB8AC3E}">
        <p14:creationId xmlns:p14="http://schemas.microsoft.com/office/powerpoint/2010/main" val="117274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Segoe UI" panose="020B0502040204020203" pitchFamily="34" charset="0"/>
                <a:ea typeface="+mn-ea"/>
                <a:cs typeface="+mn-cs"/>
              </a:rPr>
              <a:t>Custom Events</a:t>
            </a:r>
          </a:p>
          <a:p>
            <a:r>
              <a:rPr lang="en-US" sz="1100" i="1" kern="1200" dirty="0">
                <a:solidFill>
                  <a:schemeClr val="tx1"/>
                </a:solidFill>
                <a:effectLst/>
                <a:latin typeface="Segoe UI" panose="020B0502040204020203" pitchFamily="34" charset="0"/>
                <a:ea typeface="+mn-ea"/>
                <a:cs typeface="+mn-cs"/>
              </a:rPr>
              <a:t>Definition &amp; Fields</a:t>
            </a:r>
            <a:r>
              <a:rPr lang="en-US" sz="1100" kern="1200" dirty="0">
                <a:solidFill>
                  <a:schemeClr val="tx1"/>
                </a:solidFill>
                <a:effectLst/>
                <a:latin typeface="Segoe UI" panose="020B0502040204020203" pitchFamily="34" charset="0"/>
                <a:ea typeface="+mn-ea"/>
                <a:cs typeface="+mn-cs"/>
              </a:rPr>
              <a:t>: An event consists of values that you can use to describe a consumer’s interaction with an advertiser’s site.</a:t>
            </a:r>
          </a:p>
          <a:p>
            <a:endParaRPr lang="en-US" dirty="0"/>
          </a:p>
        </p:txBody>
      </p:sp>
      <p:sp>
        <p:nvSpPr>
          <p:cNvPr id="4" name="Slide Number Placeholder 3"/>
          <p:cNvSpPr>
            <a:spLocks noGrp="1"/>
          </p:cNvSpPr>
          <p:nvPr>
            <p:ph type="sldNum" sz="quarter" idx="10"/>
          </p:nvPr>
        </p:nvSpPr>
        <p:spPr/>
        <p:txBody>
          <a:bodyPr/>
          <a:lstStyle/>
          <a:p>
            <a:r>
              <a:rPr lang="en-US">
                <a:latin typeface="Segoe UI" panose="020B0502040204020203" pitchFamily="34" charset="0"/>
              </a:rPr>
              <a:t> Page </a:t>
            </a:r>
            <a:fld id="{8B263312-38AA-4E1E-B2B5-0F8F122B24FE}" type="slidenum">
              <a:rPr lang="en-US" smtClean="0">
                <a:latin typeface="Segoe UI" panose="020B0502040204020203" pitchFamily="34" charset="0"/>
              </a:rPr>
              <a:pPr/>
              <a:t>15</a:t>
            </a:fld>
            <a:endParaRPr lang="en-US" dirty="0">
              <a:latin typeface="Segoe UI" panose="020B0502040204020203" pitchFamily="34" charset="0"/>
            </a:endParaRPr>
          </a:p>
        </p:txBody>
      </p:sp>
      <p:sp>
        <p:nvSpPr>
          <p:cNvPr id="5" name="Header Placeholder 4"/>
          <p:cNvSpPr>
            <a:spLocks noGrp="1"/>
          </p:cNvSpPr>
          <p:nvPr>
            <p:ph type="hdr" sz="quarter" idx="11"/>
          </p:nvPr>
        </p:nvSpPr>
        <p:spPr/>
        <p:txBody>
          <a:bodyPr/>
          <a:lstStyle/>
          <a:p>
            <a:r>
              <a:rPr lang="en-US"/>
              <a:t>Bing SMB Advertisers – Search Ads</a:t>
            </a:r>
            <a:endParaRPr lang="en-US" dirty="0"/>
          </a:p>
        </p:txBody>
      </p:sp>
      <p:sp>
        <p:nvSpPr>
          <p:cNvPr id="6" name="Date Placeholder 5"/>
          <p:cNvSpPr>
            <a:spLocks noGrp="1"/>
          </p:cNvSpPr>
          <p:nvPr>
            <p:ph type="dt" idx="12"/>
          </p:nvPr>
        </p:nvSpPr>
        <p:spPr/>
        <p:txBody>
          <a:bodyPr/>
          <a:lstStyle/>
          <a:p>
            <a:fld id="{6DD6122A-EA2F-4351-B53A-6D2F1E06B822}" type="datetime1">
              <a:rPr lang="en-US" smtClean="0"/>
              <a:pPr/>
              <a:t>3/22/2018</a:t>
            </a:fld>
            <a:endParaRPr lang="en-US" dirty="0"/>
          </a:p>
        </p:txBody>
      </p:sp>
      <p:sp>
        <p:nvSpPr>
          <p:cNvPr id="7" name="Footer Placeholder 6"/>
          <p:cNvSpPr>
            <a:spLocks noGrp="1"/>
          </p:cNvSpPr>
          <p:nvPr>
            <p:ph type="ftr" sz="quarter" idx="13"/>
          </p:nvPr>
        </p:nvSpPr>
        <p:spPr/>
        <p:txBody>
          <a:bodyPr/>
          <a:lstStyle/>
          <a:p>
            <a:r>
              <a:rPr lang="en-US">
                <a:solidFill>
                  <a:srgbClr val="000000"/>
                </a:solidFill>
                <a:latin typeface="Segoe UI Light" panose="020B0502040204020203"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anose="020B0502040204020203" pitchFamily="34" charset="0"/>
              </a:rPr>
            </a:br>
            <a:r>
              <a:rPr lang="en-US">
                <a:solidFill>
                  <a:srgbClr val="000000"/>
                </a:solidFill>
                <a:latin typeface="Segoe UI Light" panose="020B0502040204020203" pitchFamily="34" charset="0"/>
              </a:rPr>
              <a:t>MICROSOFT MAKES NO WARRANTIES, EXPRESS, IMPLIED OR STATUTORY, AS TO THE INFORMATION IN THIS PRESENTATION.</a:t>
            </a:r>
            <a:endParaRPr lang="en-US" dirty="0">
              <a:solidFill>
                <a:srgbClr val="000000"/>
              </a:solidFill>
              <a:latin typeface="Segoe UI Light" panose="020B0502040204020203" pitchFamily="34" charset="0"/>
            </a:endParaRPr>
          </a:p>
        </p:txBody>
      </p:sp>
    </p:spTree>
    <p:extLst>
      <p:ext uri="{BB962C8B-B14F-4D97-AF65-F5344CB8AC3E}">
        <p14:creationId xmlns:p14="http://schemas.microsoft.com/office/powerpoint/2010/main" val="274297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UI" panose="020B0502040204020203" pitchFamily="34" charset="0"/>
                <a:ea typeface="+mn-ea"/>
                <a:cs typeface="+mn-cs"/>
              </a:rPr>
              <a:t>What is it?</a:t>
            </a:r>
            <a:r>
              <a:rPr lang="en-US" sz="1100" kern="1200" dirty="0">
                <a:solidFill>
                  <a:schemeClr val="tx1"/>
                </a:solidFill>
                <a:effectLst/>
                <a:latin typeface="Segoe UI" panose="020B0502040204020203" pitchFamily="34" charset="0"/>
                <a:ea typeface="+mn-ea"/>
                <a:cs typeface="+mn-cs"/>
              </a:rPr>
              <a:t> The tag is a snippet of JavaScript that you add to the code of your website in order to track and measure user activity. The tag collects and sends data to Bing Ads when your webpage loads in a browser.  Yours will probably look pretty similar to this.</a:t>
            </a:r>
          </a:p>
          <a:p>
            <a:endParaRPr lang="en-US" sz="1100" b="1" kern="1200" dirty="0">
              <a:solidFill>
                <a:schemeClr val="tx1"/>
              </a:solidFill>
              <a:effectLst/>
              <a:latin typeface="Segoe UI" panose="020B0502040204020203" pitchFamily="34" charset="0"/>
              <a:ea typeface="+mn-ea"/>
              <a:cs typeface="+mn-cs"/>
            </a:endParaRPr>
          </a:p>
          <a:p>
            <a:r>
              <a:rPr lang="en-US" sz="1100" b="1" kern="1200" dirty="0">
                <a:solidFill>
                  <a:schemeClr val="tx1"/>
                </a:solidFill>
                <a:effectLst/>
                <a:latin typeface="Segoe UI" panose="020B0502040204020203" pitchFamily="34" charset="0"/>
                <a:ea typeface="+mn-ea"/>
                <a:cs typeface="+mn-cs"/>
              </a:rPr>
              <a:t>What you need to know: </a:t>
            </a:r>
            <a:r>
              <a:rPr lang="en-US" sz="1100" kern="1200" dirty="0">
                <a:solidFill>
                  <a:schemeClr val="tx1"/>
                </a:solidFill>
                <a:effectLst/>
                <a:latin typeface="Segoe UI" panose="020B0502040204020203" pitchFamily="34" charset="0"/>
                <a:ea typeface="+mn-ea"/>
                <a:cs typeface="+mn-cs"/>
              </a:rPr>
              <a:t>With Universal Event Tracking, tags are defined at the customer level. This means that you can use the same tag to define and track goals across all your accounts and campaigns. There is no need to generate or add new tags to your site each time you add a new account/goal you want to track. The only exception is if you want to track an event goal-</a:t>
            </a:r>
            <a:r>
              <a:rPr lang="en-US" sz="1100" kern="1200" baseline="0" dirty="0">
                <a:solidFill>
                  <a:schemeClr val="tx1"/>
                </a:solidFill>
                <a:effectLst/>
                <a:latin typeface="Segoe UI" panose="020B0502040204020203" pitchFamily="34" charset="0"/>
                <a:ea typeface="+mn-ea"/>
                <a:cs typeface="+mn-cs"/>
              </a:rPr>
              <a:t> t</a:t>
            </a:r>
            <a:r>
              <a:rPr lang="en-US" sz="1100" kern="1200" dirty="0">
                <a:solidFill>
                  <a:schemeClr val="tx1"/>
                </a:solidFill>
                <a:effectLst/>
                <a:latin typeface="Segoe UI" panose="020B0502040204020203" pitchFamily="34" charset="0"/>
                <a:ea typeface="+mn-ea"/>
                <a:cs typeface="+mn-cs"/>
              </a:rPr>
              <a:t>o track event goals, you'll need to manually write and add code to your website in addition to the Universal Event Tracking tag.</a:t>
            </a:r>
          </a:p>
          <a:p>
            <a:endParaRPr lang="en-US" sz="1100" kern="1200" dirty="0">
              <a:solidFill>
                <a:schemeClr val="tx1"/>
              </a:solidFill>
              <a:effectLst/>
              <a:latin typeface="Segoe UI" panose="020B0502040204020203" pitchFamily="34" charset="0"/>
              <a:ea typeface="+mn-ea"/>
              <a:cs typeface="+mn-cs"/>
            </a:endParaRPr>
          </a:p>
          <a:p>
            <a:r>
              <a:rPr lang="en-US" sz="1100" kern="1200" dirty="0">
                <a:solidFill>
                  <a:schemeClr val="tx1"/>
                </a:solidFill>
                <a:effectLst/>
                <a:latin typeface="Segoe UI" panose="020B0502040204020203" pitchFamily="34" charset="0"/>
                <a:ea typeface="+mn-ea"/>
                <a:cs typeface="+mn-cs"/>
              </a:rPr>
              <a:t>So now that we know *what*</a:t>
            </a:r>
            <a:r>
              <a:rPr lang="en-US" sz="1100" kern="1200" baseline="0" dirty="0">
                <a:solidFill>
                  <a:schemeClr val="tx1"/>
                </a:solidFill>
                <a:effectLst/>
                <a:latin typeface="Segoe UI" panose="020B0502040204020203" pitchFamily="34" charset="0"/>
                <a:ea typeface="+mn-ea"/>
                <a:cs typeface="+mn-cs"/>
              </a:rPr>
              <a:t> a tag is, how do we place it?</a:t>
            </a:r>
            <a:endParaRPr lang="en-US" sz="1100" kern="1200" dirty="0">
              <a:solidFill>
                <a:schemeClr val="tx1"/>
              </a:solidFill>
              <a:effectLst/>
              <a:latin typeface="Segoe UI" panose="020B0502040204020203" pitchFamily="34" charset="0"/>
              <a:ea typeface="+mn-ea"/>
              <a:cs typeface="+mn-cs"/>
            </a:endParaRPr>
          </a:p>
          <a:p>
            <a:endParaRPr lang="en-US" sz="110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 Page </a:t>
            </a:r>
            <a:fld id="{8B263312-38AA-4E1E-B2B5-0F8F122B24FE}" type="slidenum">
              <a:rPr kumimoji="0" lang="en-US" sz="1200" b="1"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mn-cs"/>
              </a:rPr>
              <a:t>Bing SMB Advertisers – Search Ads</a:t>
            </a:r>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6DD6122A-EA2F-4351-B53A-6D2F1E06B822}"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3/22/2018</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
        <p:nvSpPr>
          <p:cNvPr id="7" name="Footer Placeholder 6"/>
          <p:cNvSpPr>
            <a:spLocks noGrp="1"/>
          </p:cNvSpPr>
          <p:nvPr>
            <p:ph type="ftr" sz="quarter" idx="13"/>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251692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Tag Manager : It’s a tag management system that allows you to quickly and easily update tags and code snippets on your website or mobile app</a:t>
            </a:r>
            <a:endParaRPr lang="en-GB" dirty="0"/>
          </a:p>
        </p:txBody>
      </p:sp>
      <p:sp>
        <p:nvSpPr>
          <p:cNvPr id="4" name="Slide Number Placeholder 3"/>
          <p:cNvSpPr>
            <a:spLocks noGrp="1"/>
          </p:cNvSpPr>
          <p:nvPr>
            <p:ph type="sldNum" sz="quarter" idx="10"/>
          </p:nvPr>
        </p:nvSpPr>
        <p:spPr/>
        <p:txBody>
          <a:bodyPr/>
          <a:lstStyle/>
          <a:p>
            <a:r>
              <a:rPr lang="en-US">
                <a:solidFill>
                  <a:prstClr val="black"/>
                </a:solidFill>
              </a:rPr>
              <a:t> Page </a:t>
            </a:r>
            <a:fld id="{8B263312-38AA-4E1E-B2B5-0F8F122B24FE}" type="slidenum">
              <a:rPr lang="en-US" smtClean="0">
                <a:solidFill>
                  <a:prstClr val="black"/>
                </a:solidFill>
              </a:rPr>
              <a:pPr/>
              <a:t>17</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a:solidFill>
                  <a:prstClr val="black"/>
                </a:solidFill>
                <a:latin typeface="Segoe Light" pitchFamily="34" charset="0"/>
              </a:rPr>
              <a:t>Bing SMB Advertisers – Search Ads</a:t>
            </a:r>
            <a:endParaRPr lang="en-US" dirty="0">
              <a:solidFill>
                <a:prstClr val="black"/>
              </a:solidFill>
              <a:latin typeface="Segoe Light" pitchFamily="34" charset="0"/>
            </a:endParaRPr>
          </a:p>
        </p:txBody>
      </p:sp>
      <p:sp>
        <p:nvSpPr>
          <p:cNvPr id="6" name="Date Placeholder 5"/>
          <p:cNvSpPr>
            <a:spLocks noGrp="1"/>
          </p:cNvSpPr>
          <p:nvPr>
            <p:ph type="dt" idx="12"/>
          </p:nvPr>
        </p:nvSpPr>
        <p:spPr/>
        <p:txBody>
          <a:bodyPr/>
          <a:lstStyle/>
          <a:p>
            <a:fld id="{20B8A1BC-D2BE-4AA8-AD26-BD8D0D252C32}" type="datetime1">
              <a:rPr lang="en-US" smtClean="0">
                <a:solidFill>
                  <a:prstClr val="black"/>
                </a:solidFill>
              </a:rPr>
              <a:pPr/>
              <a:t>3/22/2018</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Light" pitchFamily="34" charset="0"/>
              </a:rPr>
            </a:br>
            <a:r>
              <a:rPr lang="en-US">
                <a:solidFill>
                  <a:srgbClr val="000000"/>
                </a:solidFill>
                <a:latin typeface="Segoe Light" pitchFamily="34" charset="0"/>
              </a:rPr>
              <a:t>MICROSOFT MAKES NO WARRANTIES, EXPRESS, IMPLIED OR STATUTORY, AS TO THE INFORMATION IN THIS PRESENTATION.</a:t>
            </a:r>
            <a:endParaRPr lang="en-US" dirty="0">
              <a:solidFill>
                <a:srgbClr val="000000"/>
              </a:solidFill>
              <a:latin typeface="Segoe Light" pitchFamily="34" charset="0"/>
            </a:endParaRPr>
          </a:p>
        </p:txBody>
      </p:sp>
    </p:spTree>
    <p:extLst>
      <p:ext uri="{BB962C8B-B14F-4D97-AF65-F5344CB8AC3E}">
        <p14:creationId xmlns:p14="http://schemas.microsoft.com/office/powerpoint/2010/main" val="1143300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100" kern="1200" dirty="0">
              <a:solidFill>
                <a:schemeClr val="tx1"/>
              </a:solidFill>
              <a:effectLst/>
              <a:latin typeface="Segoe UI" panose="020B0502040204020203" pitchFamily="34" charset="0"/>
              <a:ea typeface="+mn-ea"/>
              <a:cs typeface="+mn-cs"/>
            </a:endParaRPr>
          </a:p>
          <a:p>
            <a:pPr lvl="0"/>
            <a:r>
              <a:rPr lang="en-US" sz="1100" kern="1200" baseline="0" dirty="0">
                <a:solidFill>
                  <a:schemeClr val="tx1"/>
                </a:solidFill>
                <a:effectLst/>
                <a:latin typeface="Segoe UI" panose="020B0502040204020203" pitchFamily="34" charset="0"/>
                <a:ea typeface="+mn-ea"/>
                <a:cs typeface="+mn-cs"/>
              </a:rPr>
              <a:t>.</a:t>
            </a:r>
          </a:p>
          <a:p>
            <a:pPr lvl="0"/>
            <a:endParaRPr lang="en-US" sz="1100" kern="1200" dirty="0">
              <a:solidFill>
                <a:schemeClr val="tx1"/>
              </a:solidFill>
              <a:effectLst/>
              <a:latin typeface="Segoe UI" panose="020B0502040204020203"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 Page </a:t>
            </a:r>
            <a:fld id="{8B263312-38AA-4E1E-B2B5-0F8F122B24FE}" type="slidenum">
              <a:rPr kumimoji="0" lang="en-US" sz="1200" b="1"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mn-cs"/>
              </a:rPr>
              <a:t>Bing SMB Advertisers – Search Ads</a:t>
            </a:r>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6DD6122A-EA2F-4351-B53A-6D2F1E06B822}"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3/22/2018</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
        <p:nvSpPr>
          <p:cNvPr id="7" name="Footer Placeholder 6"/>
          <p:cNvSpPr>
            <a:spLocks noGrp="1"/>
          </p:cNvSpPr>
          <p:nvPr>
            <p:ph type="ftr" sz="quarter" idx="13"/>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255631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Segoe UI" panose="020B0502040204020203" pitchFamily="34" charset="0"/>
                <a:ea typeface="+mn-ea"/>
                <a:cs typeface="+mn-cs"/>
              </a:rPr>
              <a:t>To get started with UET, there are a couple ways to handle it:</a:t>
            </a:r>
          </a:p>
          <a:p>
            <a:pPr lvl="0"/>
            <a:endParaRPr lang="en-US" sz="1100" kern="1200" dirty="0">
              <a:solidFill>
                <a:schemeClr val="tx1"/>
              </a:solidFill>
              <a:effectLst/>
              <a:latin typeface="Segoe UI" panose="020B0502040204020203" pitchFamily="34" charset="0"/>
              <a:ea typeface="+mn-ea"/>
              <a:cs typeface="+mn-cs"/>
            </a:endParaRPr>
          </a:p>
          <a:p>
            <a:pPr lvl="0"/>
            <a:r>
              <a:rPr lang="en-US" sz="1100" kern="1200" baseline="0" dirty="0">
                <a:solidFill>
                  <a:schemeClr val="tx1"/>
                </a:solidFill>
                <a:effectLst/>
                <a:latin typeface="Segoe UI" panose="020B0502040204020203" pitchFamily="34" charset="0"/>
                <a:ea typeface="+mn-ea"/>
                <a:cs typeface="+mn-cs"/>
              </a:rPr>
              <a:t>.</a:t>
            </a:r>
          </a:p>
          <a:p>
            <a:pPr lvl="0"/>
            <a:endParaRPr lang="en-US" sz="1100" kern="1200" dirty="0">
              <a:solidFill>
                <a:schemeClr val="tx1"/>
              </a:solidFill>
              <a:effectLst/>
              <a:latin typeface="Segoe UI" panose="020B0502040204020203"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 Page </a:t>
            </a:r>
            <a:fld id="{8B263312-38AA-4E1E-B2B5-0F8F122B24FE}" type="slidenum">
              <a:rPr kumimoji="0" lang="en-US" sz="1200" b="1"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mn-cs"/>
              </a:rPr>
              <a:t>Bing SMB Advertisers – Search Ads</a:t>
            </a:r>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6DD6122A-EA2F-4351-B53A-6D2F1E06B822}"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3/22/2018</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
        <p:nvSpPr>
          <p:cNvPr id="7" name="Footer Placeholder 6"/>
          <p:cNvSpPr>
            <a:spLocks noGrp="1"/>
          </p:cNvSpPr>
          <p:nvPr>
            <p:ph type="ftr" sz="quarter" idx="13"/>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565697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latin typeface="Segoe UI" panose="020B0502040204020203" pitchFamily="34" charset="0"/>
              </a:rPr>
              <a:t> Page </a:t>
            </a:r>
            <a:fld id="{8B263312-38AA-4E1E-B2B5-0F8F122B24FE}" type="slidenum">
              <a:rPr lang="en-US" smtClean="0">
                <a:latin typeface="Segoe UI" panose="020B0502040204020203" pitchFamily="34" charset="0"/>
              </a:rPr>
              <a:pPr/>
              <a:t>21</a:t>
            </a:fld>
            <a:endParaRPr lang="en-US" dirty="0">
              <a:latin typeface="Segoe UI" panose="020B0502040204020203" pitchFamily="34" charset="0"/>
            </a:endParaRPr>
          </a:p>
        </p:txBody>
      </p:sp>
      <p:sp>
        <p:nvSpPr>
          <p:cNvPr id="5" name="Header Placeholder 4"/>
          <p:cNvSpPr>
            <a:spLocks noGrp="1"/>
          </p:cNvSpPr>
          <p:nvPr>
            <p:ph type="hdr" sz="quarter" idx="11"/>
          </p:nvPr>
        </p:nvSpPr>
        <p:spPr/>
        <p:txBody>
          <a:bodyPr/>
          <a:lstStyle/>
          <a:p>
            <a:r>
              <a:rPr lang="en-US"/>
              <a:t>Bing SMB Advertisers – Search Ads</a:t>
            </a:r>
            <a:endParaRPr lang="en-US" dirty="0"/>
          </a:p>
        </p:txBody>
      </p:sp>
      <p:sp>
        <p:nvSpPr>
          <p:cNvPr id="6" name="Date Placeholder 5"/>
          <p:cNvSpPr>
            <a:spLocks noGrp="1"/>
          </p:cNvSpPr>
          <p:nvPr>
            <p:ph type="dt" idx="12"/>
          </p:nvPr>
        </p:nvSpPr>
        <p:spPr/>
        <p:txBody>
          <a:bodyPr/>
          <a:lstStyle/>
          <a:p>
            <a:fld id="{6DD6122A-EA2F-4351-B53A-6D2F1E06B822}" type="datetime1">
              <a:rPr lang="en-US" smtClean="0"/>
              <a:pPr/>
              <a:t>3/22/2018</a:t>
            </a:fld>
            <a:endParaRPr lang="en-US" dirty="0"/>
          </a:p>
        </p:txBody>
      </p:sp>
      <p:sp>
        <p:nvSpPr>
          <p:cNvPr id="7" name="Footer Placeholder 6"/>
          <p:cNvSpPr>
            <a:spLocks noGrp="1"/>
          </p:cNvSpPr>
          <p:nvPr>
            <p:ph type="ftr" sz="quarter" idx="13"/>
          </p:nvPr>
        </p:nvSpPr>
        <p:spPr/>
        <p:txBody>
          <a:bodyPr/>
          <a:lstStyle/>
          <a:p>
            <a:r>
              <a:rPr lang="en-US">
                <a:solidFill>
                  <a:srgbClr val="000000"/>
                </a:solidFill>
                <a:latin typeface="Segoe UI Light" panose="020B0502040204020203"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anose="020B0502040204020203" pitchFamily="34" charset="0"/>
              </a:rPr>
            </a:br>
            <a:r>
              <a:rPr lang="en-US">
                <a:solidFill>
                  <a:srgbClr val="000000"/>
                </a:solidFill>
                <a:latin typeface="Segoe UI Light" panose="020B0502040204020203" pitchFamily="34" charset="0"/>
              </a:rPr>
              <a:t>MICROSOFT MAKES NO WARRANTIES, EXPRESS, IMPLIED OR STATUTORY, AS TO THE INFORMATION IN THIS PRESENTATION.</a:t>
            </a:r>
            <a:endParaRPr lang="en-US" dirty="0">
              <a:solidFill>
                <a:srgbClr val="000000"/>
              </a:solidFill>
              <a:latin typeface="Segoe UI Light" panose="020B0502040204020203" pitchFamily="34" charset="0"/>
            </a:endParaRPr>
          </a:p>
        </p:txBody>
      </p:sp>
    </p:spTree>
    <p:extLst>
      <p:ext uri="{BB962C8B-B14F-4D97-AF65-F5344CB8AC3E}">
        <p14:creationId xmlns:p14="http://schemas.microsoft.com/office/powerpoint/2010/main" val="2597570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At</a:t>
            </a:r>
            <a:r>
              <a:rPr lang="en-US" baseline="0" dirty="0"/>
              <a:t> the end of this course you’ll be able to:</a:t>
            </a:r>
            <a:endParaRPr lang="en-US" dirty="0"/>
          </a:p>
          <a:p>
            <a:pPr marL="171450" indent="-171450">
              <a:buFont typeface="Arial"/>
              <a:buChar char="•"/>
            </a:pPr>
            <a:r>
              <a:rPr lang="en-US" dirty="0"/>
              <a:t>Navigate Bing Ads Editor </a:t>
            </a:r>
          </a:p>
          <a:p>
            <a:pPr marL="171450" indent="-171450">
              <a:buFont typeface="Arial"/>
              <a:buChar char="•"/>
            </a:pPr>
            <a:r>
              <a:rPr lang="en-US" dirty="0"/>
              <a:t>Upload bulksheets to Bing Ads </a:t>
            </a:r>
          </a:p>
          <a:p>
            <a:pPr marL="171450" indent="-171450">
              <a:buFont typeface="Arial"/>
              <a:buChar char="•"/>
            </a:pPr>
            <a:r>
              <a:rPr lang="en-US" dirty="0"/>
              <a:t>Use best practices and shortcuts to make bulk edits across campaigns </a:t>
            </a:r>
          </a:p>
          <a:p>
            <a:pPr marL="171450" indent="-171450">
              <a:buFont typeface="Arial"/>
              <a:buChar char="•"/>
            </a:pPr>
            <a:r>
              <a:rPr lang="en-US" dirty="0"/>
              <a:t>Utilize filters to improve upon performance"</a:t>
            </a:r>
          </a:p>
        </p:txBody>
      </p:sp>
      <p:sp>
        <p:nvSpPr>
          <p:cNvPr id="4" name="Slide Number Placeholder 3"/>
          <p:cNvSpPr>
            <a:spLocks noGrp="1"/>
          </p:cNvSpPr>
          <p:nvPr>
            <p:ph type="sldNum" sz="quarter" idx="10"/>
          </p:nvPr>
        </p:nvSpPr>
        <p:spPr/>
        <p:txBody>
          <a:bodyPr/>
          <a:lstStyle/>
          <a:p>
            <a:fld id="{5B94BD63-F68D-4BDE-A02F-A70764588668}" type="slidenum">
              <a:rPr lang="en-US" smtClean="0"/>
              <a:t>2</a:t>
            </a:fld>
            <a:endParaRPr lang="en-US" dirty="0"/>
          </a:p>
        </p:txBody>
      </p:sp>
    </p:spTree>
    <p:extLst>
      <p:ext uri="{BB962C8B-B14F-4D97-AF65-F5344CB8AC3E}">
        <p14:creationId xmlns:p14="http://schemas.microsoft.com/office/powerpoint/2010/main" val="53288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lvl="0" indent="0">
              <a:buNone/>
            </a:pPr>
            <a:endParaRPr lang="en-US" sz="918"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Microsoft Advertising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B44A66E-0C69-4813-AD01-FD487AD976A2}"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91975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100" kern="1200" dirty="0">
                <a:solidFill>
                  <a:schemeClr val="tx1"/>
                </a:solidFill>
                <a:effectLst/>
                <a:latin typeface="+mn-lt"/>
                <a:ea typeface="+mn-ea"/>
                <a:cs typeface="+mn-cs"/>
              </a:rPr>
              <a:t>In the past, conversion tracking was relegated to the end of the sales or conversion funnel.  Bing Ads tracking focused upon showcasing the final conversion event, whether it be a purchase, shopping cart completion, form fill, etc.</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a:latin typeface="+mn-lt"/>
              </a:rPr>
              <a:t>With UET, we can start to build conversion events and goals around upper-funnel activity.  </a:t>
            </a:r>
            <a:endParaRPr lang="en-GB" dirty="0"/>
          </a:p>
        </p:txBody>
      </p:sp>
      <p:sp>
        <p:nvSpPr>
          <p:cNvPr id="4" name="Slide Number Placeholder 3"/>
          <p:cNvSpPr>
            <a:spLocks noGrp="1"/>
          </p:cNvSpPr>
          <p:nvPr>
            <p:ph type="sldNum" sz="quarter" idx="10"/>
          </p:nvPr>
        </p:nvSpPr>
        <p:spPr/>
        <p:txBody>
          <a:bodyPr/>
          <a:lstStyle/>
          <a:p>
            <a:r>
              <a:rPr lang="en-US">
                <a:solidFill>
                  <a:prstClr val="black"/>
                </a:solidFill>
              </a:rPr>
              <a:t> Page </a:t>
            </a:r>
            <a:fld id="{8B263312-38AA-4E1E-B2B5-0F8F122B24FE}" type="slidenum">
              <a:rPr lang="en-US" smtClean="0">
                <a:solidFill>
                  <a:prstClr val="black"/>
                </a:solidFill>
              </a:rPr>
              <a:pPr/>
              <a:t>5</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a:solidFill>
                  <a:prstClr val="black"/>
                </a:solidFill>
                <a:latin typeface="Segoe Light" pitchFamily="34" charset="0"/>
              </a:rPr>
              <a:t>Bing SMB Advertisers – Search Ads</a:t>
            </a:r>
            <a:endParaRPr lang="en-US" dirty="0">
              <a:solidFill>
                <a:prstClr val="black"/>
              </a:solidFill>
              <a:latin typeface="Segoe Light" pitchFamily="34" charset="0"/>
            </a:endParaRPr>
          </a:p>
        </p:txBody>
      </p:sp>
      <p:sp>
        <p:nvSpPr>
          <p:cNvPr id="6" name="Date Placeholder 5"/>
          <p:cNvSpPr>
            <a:spLocks noGrp="1"/>
          </p:cNvSpPr>
          <p:nvPr>
            <p:ph type="dt" idx="12"/>
          </p:nvPr>
        </p:nvSpPr>
        <p:spPr/>
        <p:txBody>
          <a:bodyPr/>
          <a:lstStyle/>
          <a:p>
            <a:fld id="{20B8A1BC-D2BE-4AA8-AD26-BD8D0D252C32}" type="datetime1">
              <a:rPr lang="en-US" smtClean="0">
                <a:solidFill>
                  <a:prstClr val="black"/>
                </a:solidFill>
              </a:rPr>
              <a:pPr/>
              <a:t>3/22/2018</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Light" pitchFamily="34" charset="0"/>
              </a:rPr>
            </a:br>
            <a:r>
              <a:rPr lang="en-US">
                <a:solidFill>
                  <a:srgbClr val="000000"/>
                </a:solidFill>
                <a:latin typeface="Segoe Light" pitchFamily="34" charset="0"/>
              </a:rPr>
              <a:t>MICROSOFT MAKES NO WARRANTIES, EXPRESS, IMPLIED OR STATUTORY, AS TO THE INFORMATION IN THIS PRESENTATION.</a:t>
            </a:r>
            <a:endParaRPr lang="en-US" dirty="0">
              <a:solidFill>
                <a:srgbClr val="000000"/>
              </a:solidFill>
              <a:latin typeface="Segoe Light" pitchFamily="34" charset="0"/>
            </a:endParaRPr>
          </a:p>
        </p:txBody>
      </p:sp>
    </p:spTree>
    <p:extLst>
      <p:ext uri="{BB962C8B-B14F-4D97-AF65-F5344CB8AC3E}">
        <p14:creationId xmlns:p14="http://schemas.microsoft.com/office/powerpoint/2010/main" val="3847737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Segoe UI" panose="020B0502040204020203" pitchFamily="34" charset="0"/>
                <a:ea typeface="+mn-ea"/>
                <a:cs typeface="+mn-cs"/>
              </a:rPr>
              <a:t>When advertisers define a goal in Bing Ads UI, a tracking tag is generated.</a:t>
            </a:r>
          </a:p>
          <a:p>
            <a:endParaRPr lang="en-US" sz="1200" kern="1200" dirty="0">
              <a:solidFill>
                <a:schemeClr val="tx1"/>
              </a:solidFill>
              <a:latin typeface="Segoe UI" panose="020B0502040204020203" pitchFamily="34" charset="0"/>
              <a:ea typeface="+mn-ea"/>
              <a:cs typeface="+mn-cs"/>
            </a:endParaRPr>
          </a:p>
          <a:p>
            <a:r>
              <a:rPr lang="en-US" sz="1200" kern="1200" dirty="0">
                <a:solidFill>
                  <a:schemeClr val="tx1"/>
                </a:solidFill>
                <a:latin typeface="Segoe UI" panose="020B0502040204020203" pitchFamily="34" charset="0"/>
                <a:ea typeface="+mn-ea"/>
                <a:cs typeface="+mn-cs"/>
              </a:rPr>
              <a:t>Advertisers or their website administrators place the tracking tag on the web pages of the advertiser's website. </a:t>
            </a:r>
          </a:p>
          <a:p>
            <a:endParaRPr lang="en-US" sz="1200" kern="1200" dirty="0">
              <a:solidFill>
                <a:schemeClr val="tx1"/>
              </a:solidFill>
              <a:latin typeface="Segoe UI" panose="020B0502040204020203" pitchFamily="34" charset="0"/>
              <a:ea typeface="+mn-ea"/>
              <a:cs typeface="+mn-cs"/>
            </a:endParaRPr>
          </a:p>
          <a:p>
            <a:r>
              <a:rPr lang="en-US" sz="1200" kern="1200" dirty="0">
                <a:solidFill>
                  <a:schemeClr val="tx1"/>
                </a:solidFill>
                <a:latin typeface="Segoe UI" panose="020B0502040204020203" pitchFamily="34" charset="0"/>
                <a:ea typeface="+mn-ea"/>
                <a:cs typeface="+mn-cs"/>
              </a:rPr>
              <a:t>Each time a web page containing the tracking tag is loaded into a browser, the tracking tag collects data and sends it to Bing Ads. </a:t>
            </a:r>
          </a:p>
          <a:p>
            <a:endParaRPr lang="en-US" sz="1200" kern="1200" dirty="0">
              <a:solidFill>
                <a:schemeClr val="tx1"/>
              </a:solidFill>
              <a:latin typeface="Segoe UI" panose="020B0502040204020203" pitchFamily="34" charset="0"/>
              <a:ea typeface="+mn-ea"/>
              <a:cs typeface="+mn-cs"/>
            </a:endParaRPr>
          </a:p>
          <a:p>
            <a:r>
              <a:rPr lang="en-US" sz="1200" kern="1200" dirty="0">
                <a:solidFill>
                  <a:schemeClr val="tx1"/>
                </a:solidFill>
                <a:latin typeface="Segoe UI" panose="020B0502040204020203" pitchFamily="34" charset="0"/>
                <a:ea typeface="+mn-ea"/>
                <a:cs typeface="+mn-cs"/>
              </a:rPr>
              <a:t>Bing Ads analyzes and aggregates the data to determine if and when the advertiser's goals are met, and provides data about goals that are achieved in Bing Ads reports.</a:t>
            </a:r>
          </a:p>
          <a:p>
            <a:endParaRPr lang="en-US" dirty="0"/>
          </a:p>
        </p:txBody>
      </p:sp>
      <p:sp>
        <p:nvSpPr>
          <p:cNvPr id="4" name="Slide Number Placeholder 3"/>
          <p:cNvSpPr>
            <a:spLocks noGrp="1"/>
          </p:cNvSpPr>
          <p:nvPr>
            <p:ph type="sldNum" sz="quarter" idx="10"/>
          </p:nvPr>
        </p:nvSpPr>
        <p:spPr/>
        <p:txBody>
          <a:bodyPr/>
          <a:lstStyle/>
          <a:p>
            <a:fld id="{CC43679E-75BF-4FD4-9ED7-B5A5C183ED73}" type="slidenum">
              <a:rPr lang="en-US" smtClean="0"/>
              <a:pPr/>
              <a:t>6</a:t>
            </a:fld>
            <a:endParaRPr lang="en-US" dirty="0"/>
          </a:p>
        </p:txBody>
      </p:sp>
    </p:spTree>
    <p:extLst>
      <p:ext uri="{BB962C8B-B14F-4D97-AF65-F5344CB8AC3E}">
        <p14:creationId xmlns:p14="http://schemas.microsoft.com/office/powerpoint/2010/main" val="2276485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latin typeface="Segoe UI" panose="020B0502040204020203" pitchFamily="34" charset="0"/>
              </a:rPr>
              <a:t> Page </a:t>
            </a:r>
            <a:fld id="{8B263312-38AA-4E1E-B2B5-0F8F122B24FE}" type="slidenum">
              <a:rPr lang="en-US" smtClean="0">
                <a:latin typeface="Segoe UI" panose="020B0502040204020203" pitchFamily="34" charset="0"/>
              </a:rPr>
              <a:pPr/>
              <a:t>8</a:t>
            </a:fld>
            <a:endParaRPr lang="en-US" dirty="0">
              <a:latin typeface="Segoe UI" panose="020B0502040204020203" pitchFamily="34" charset="0"/>
            </a:endParaRPr>
          </a:p>
        </p:txBody>
      </p:sp>
      <p:sp>
        <p:nvSpPr>
          <p:cNvPr id="5" name="Header Placeholder 4"/>
          <p:cNvSpPr>
            <a:spLocks noGrp="1"/>
          </p:cNvSpPr>
          <p:nvPr>
            <p:ph type="hdr" sz="quarter" idx="11"/>
          </p:nvPr>
        </p:nvSpPr>
        <p:spPr/>
        <p:txBody>
          <a:bodyPr/>
          <a:lstStyle/>
          <a:p>
            <a:r>
              <a:rPr lang="en-US"/>
              <a:t>Bing SMB Advertisers – Search Ads</a:t>
            </a:r>
            <a:endParaRPr lang="en-US" dirty="0"/>
          </a:p>
        </p:txBody>
      </p:sp>
      <p:sp>
        <p:nvSpPr>
          <p:cNvPr id="6" name="Date Placeholder 5"/>
          <p:cNvSpPr>
            <a:spLocks noGrp="1"/>
          </p:cNvSpPr>
          <p:nvPr>
            <p:ph type="dt" idx="12"/>
          </p:nvPr>
        </p:nvSpPr>
        <p:spPr/>
        <p:txBody>
          <a:bodyPr/>
          <a:lstStyle/>
          <a:p>
            <a:fld id="{6DD6122A-EA2F-4351-B53A-6D2F1E06B822}" type="datetime1">
              <a:rPr lang="en-US" smtClean="0"/>
              <a:pPr/>
              <a:t>3/22/2018</a:t>
            </a:fld>
            <a:endParaRPr lang="en-US" dirty="0"/>
          </a:p>
        </p:txBody>
      </p:sp>
      <p:sp>
        <p:nvSpPr>
          <p:cNvPr id="7" name="Footer Placeholder 6"/>
          <p:cNvSpPr>
            <a:spLocks noGrp="1"/>
          </p:cNvSpPr>
          <p:nvPr>
            <p:ph type="ftr" sz="quarter" idx="13"/>
          </p:nvPr>
        </p:nvSpPr>
        <p:spPr/>
        <p:txBody>
          <a:bodyPr/>
          <a:lstStyle/>
          <a:p>
            <a:r>
              <a:rPr lang="en-US">
                <a:solidFill>
                  <a:srgbClr val="000000"/>
                </a:solidFill>
                <a:latin typeface="Segoe UI Light" panose="020B0502040204020203"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anose="020B0502040204020203" pitchFamily="34" charset="0"/>
              </a:rPr>
            </a:br>
            <a:r>
              <a:rPr lang="en-US">
                <a:solidFill>
                  <a:srgbClr val="000000"/>
                </a:solidFill>
                <a:latin typeface="Segoe UI Light" panose="020B0502040204020203" pitchFamily="34" charset="0"/>
              </a:rPr>
              <a:t>MICROSOFT MAKES NO WARRANTIES, EXPRESS, IMPLIED OR STATUTORY, AS TO THE INFORMATION IN THIS PRESENTATION.</a:t>
            </a:r>
            <a:endParaRPr lang="en-US" dirty="0">
              <a:solidFill>
                <a:srgbClr val="000000"/>
              </a:solidFill>
              <a:latin typeface="Segoe UI Light" panose="020B0502040204020203" pitchFamily="34" charset="0"/>
            </a:endParaRPr>
          </a:p>
        </p:txBody>
      </p:sp>
    </p:spTree>
    <p:extLst>
      <p:ext uri="{BB962C8B-B14F-4D97-AF65-F5344CB8AC3E}">
        <p14:creationId xmlns:p14="http://schemas.microsoft.com/office/powerpoint/2010/main" val="719825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100" kern="1200" dirty="0">
                <a:solidFill>
                  <a:schemeClr val="tx1"/>
                </a:solidFill>
                <a:effectLst/>
                <a:latin typeface="Segoe UI" panose="020B0502040204020203" pitchFamily="34" charset="0"/>
                <a:ea typeface="+mn-ea"/>
                <a:cs typeface="+mn-cs"/>
              </a:rPr>
              <a:t>Destination Type</a:t>
            </a:r>
          </a:p>
          <a:p>
            <a:r>
              <a:rPr lang="en-US" sz="1100" i="1" kern="1200" dirty="0">
                <a:solidFill>
                  <a:schemeClr val="tx1"/>
                </a:solidFill>
                <a:effectLst/>
                <a:latin typeface="Segoe UI" panose="020B0502040204020203" pitchFamily="34" charset="0"/>
                <a:ea typeface="+mn-ea"/>
                <a:cs typeface="+mn-cs"/>
              </a:rPr>
              <a:t>Definition</a:t>
            </a:r>
            <a:r>
              <a:rPr lang="en-US" sz="1100" kern="1200" dirty="0">
                <a:solidFill>
                  <a:schemeClr val="tx1"/>
                </a:solidFill>
                <a:effectLst/>
                <a:latin typeface="Segoe UI" panose="020B0502040204020203" pitchFamily="34" charset="0"/>
                <a:ea typeface="+mn-ea"/>
                <a:cs typeface="+mn-cs"/>
              </a:rPr>
              <a:t>: Can be used to track the number of users that visited a specific section or page of an advertiser’s site.</a:t>
            </a:r>
          </a:p>
          <a:p>
            <a:r>
              <a:rPr lang="en-US" sz="1100" i="1" kern="1200" dirty="0">
                <a:solidFill>
                  <a:schemeClr val="tx1"/>
                </a:solidFill>
                <a:effectLst/>
                <a:latin typeface="Segoe UI" panose="020B0502040204020203" pitchFamily="34" charset="0"/>
                <a:ea typeface="+mn-ea"/>
                <a:cs typeface="+mn-cs"/>
              </a:rPr>
              <a:t>Example</a:t>
            </a:r>
            <a:r>
              <a:rPr lang="en-US" sz="1100" kern="1200" dirty="0">
                <a:solidFill>
                  <a:schemeClr val="tx1"/>
                </a:solidFill>
                <a:effectLst/>
                <a:latin typeface="Segoe UI" panose="020B0502040204020203" pitchFamily="34" charset="0"/>
                <a:ea typeface="+mn-ea"/>
                <a:cs typeface="+mn-cs"/>
              </a:rPr>
              <a:t>: User reached “Thank You for purchase” page after buying something from the site. (Illustrate each of these examples in their own slide)</a:t>
            </a:r>
          </a:p>
          <a:p>
            <a:r>
              <a:rPr lang="en-US" sz="1100" kern="1200" dirty="0">
                <a:solidFill>
                  <a:schemeClr val="tx1"/>
                </a:solidFill>
                <a:effectLst/>
                <a:latin typeface="Segoe UI" panose="020B0502040204020203" pitchFamily="34" charset="0"/>
                <a:ea typeface="+mn-ea"/>
                <a:cs typeface="+mn-cs"/>
              </a:rPr>
              <a:t> </a:t>
            </a:r>
          </a:p>
          <a:p>
            <a:r>
              <a:rPr lang="en-US" sz="1100" kern="1200" dirty="0">
                <a:solidFill>
                  <a:schemeClr val="tx1"/>
                </a:solidFill>
                <a:effectLst/>
                <a:latin typeface="Segoe UI" panose="020B0502040204020203" pitchFamily="34" charset="0"/>
                <a:ea typeface="+mn-ea"/>
                <a:cs typeface="+mn-cs"/>
              </a:rPr>
              <a:t>Duration Type</a:t>
            </a:r>
          </a:p>
          <a:p>
            <a:r>
              <a:rPr lang="en-US" sz="1100" i="1" kern="1200" dirty="0">
                <a:solidFill>
                  <a:schemeClr val="tx1"/>
                </a:solidFill>
                <a:effectLst/>
                <a:latin typeface="Segoe UI" panose="020B0502040204020203" pitchFamily="34" charset="0"/>
                <a:ea typeface="+mn-ea"/>
                <a:cs typeface="+mn-cs"/>
              </a:rPr>
              <a:t>Definition</a:t>
            </a:r>
            <a:r>
              <a:rPr lang="en-US" sz="1100" kern="1200" dirty="0">
                <a:solidFill>
                  <a:schemeClr val="tx1"/>
                </a:solidFill>
                <a:effectLst/>
                <a:latin typeface="Segoe UI" panose="020B0502040204020203" pitchFamily="34" charset="0"/>
                <a:ea typeface="+mn-ea"/>
                <a:cs typeface="+mn-cs"/>
              </a:rPr>
              <a:t>: Can be used to track the number of users that spent more, less or an exact amount of specified time on an advertiser’s site.</a:t>
            </a:r>
          </a:p>
          <a:p>
            <a:r>
              <a:rPr lang="en-US" sz="1100" i="1" kern="1200" dirty="0">
                <a:solidFill>
                  <a:schemeClr val="tx1"/>
                </a:solidFill>
                <a:effectLst/>
                <a:latin typeface="Segoe UI" panose="020B0502040204020203" pitchFamily="34" charset="0"/>
                <a:ea typeface="+mn-ea"/>
                <a:cs typeface="+mn-cs"/>
              </a:rPr>
              <a:t>Example</a:t>
            </a:r>
            <a:r>
              <a:rPr lang="en-US" sz="1100" kern="1200" dirty="0">
                <a:solidFill>
                  <a:schemeClr val="tx1"/>
                </a:solidFill>
                <a:effectLst/>
                <a:latin typeface="Segoe UI" panose="020B0502040204020203" pitchFamily="34" charset="0"/>
                <a:ea typeface="+mn-ea"/>
                <a:cs typeface="+mn-cs"/>
              </a:rPr>
              <a:t>: User spent 10 min or more playing a game on your site.</a:t>
            </a:r>
          </a:p>
          <a:p>
            <a:r>
              <a:rPr lang="en-US" sz="1100" kern="1200" dirty="0">
                <a:solidFill>
                  <a:schemeClr val="tx1"/>
                </a:solidFill>
                <a:effectLst/>
                <a:latin typeface="Segoe UI" panose="020B0502040204020203" pitchFamily="34" charset="0"/>
                <a:ea typeface="+mn-ea"/>
                <a:cs typeface="+mn-cs"/>
              </a:rPr>
              <a:t> </a:t>
            </a:r>
          </a:p>
          <a:p>
            <a:r>
              <a:rPr lang="en-US" sz="1100" kern="1200" dirty="0">
                <a:solidFill>
                  <a:schemeClr val="tx1"/>
                </a:solidFill>
                <a:effectLst/>
                <a:latin typeface="Segoe UI" panose="020B0502040204020203" pitchFamily="34" charset="0"/>
                <a:ea typeface="+mn-ea"/>
                <a:cs typeface="+mn-cs"/>
              </a:rPr>
              <a:t>Pages/Visit</a:t>
            </a:r>
          </a:p>
          <a:p>
            <a:r>
              <a:rPr lang="en-US" sz="1100" i="1" kern="1200" dirty="0">
                <a:solidFill>
                  <a:schemeClr val="tx1"/>
                </a:solidFill>
                <a:effectLst/>
                <a:latin typeface="Segoe UI" panose="020B0502040204020203" pitchFamily="34" charset="0"/>
                <a:ea typeface="+mn-ea"/>
                <a:cs typeface="+mn-cs"/>
              </a:rPr>
              <a:t>Definition</a:t>
            </a:r>
            <a:r>
              <a:rPr lang="en-US" sz="1100" kern="1200" dirty="0">
                <a:solidFill>
                  <a:schemeClr val="tx1"/>
                </a:solidFill>
                <a:effectLst/>
                <a:latin typeface="Segoe UI" panose="020B0502040204020203" pitchFamily="34" charset="0"/>
                <a:ea typeface="+mn-ea"/>
                <a:cs typeface="+mn-cs"/>
              </a:rPr>
              <a:t>: Can be used to track the number of users that visited a specified amount of pages during a visit to the advertiser’s site.</a:t>
            </a:r>
          </a:p>
          <a:p>
            <a:r>
              <a:rPr lang="en-US" sz="1100" i="1" kern="1200" dirty="0">
                <a:solidFill>
                  <a:schemeClr val="tx1"/>
                </a:solidFill>
                <a:effectLst/>
                <a:latin typeface="Segoe UI" panose="020B0502040204020203" pitchFamily="34" charset="0"/>
                <a:ea typeface="+mn-ea"/>
                <a:cs typeface="+mn-cs"/>
              </a:rPr>
              <a:t>Example</a:t>
            </a:r>
            <a:r>
              <a:rPr lang="en-US" sz="1100" kern="1200" dirty="0">
                <a:solidFill>
                  <a:schemeClr val="tx1"/>
                </a:solidFill>
                <a:effectLst/>
                <a:latin typeface="Segoe UI" panose="020B0502040204020203" pitchFamily="34" charset="0"/>
                <a:ea typeface="+mn-ea"/>
                <a:cs typeface="+mn-cs"/>
              </a:rPr>
              <a:t>: User flipped through all 10 pages of a catalog.</a:t>
            </a:r>
          </a:p>
          <a:p>
            <a:r>
              <a:rPr lang="en-US" sz="1100" kern="1200" dirty="0">
                <a:solidFill>
                  <a:schemeClr val="tx1"/>
                </a:solidFill>
                <a:effectLst/>
                <a:latin typeface="Segoe UI" panose="020B0502040204020203" pitchFamily="34" charset="0"/>
                <a:ea typeface="+mn-ea"/>
                <a:cs typeface="+mn-cs"/>
              </a:rPr>
              <a:t> </a:t>
            </a:r>
          </a:p>
          <a:p>
            <a:r>
              <a:rPr lang="en-US" sz="1100" kern="1200" dirty="0">
                <a:solidFill>
                  <a:schemeClr val="tx1"/>
                </a:solidFill>
                <a:effectLst/>
                <a:latin typeface="Segoe UI" panose="020B0502040204020203" pitchFamily="34" charset="0"/>
                <a:ea typeface="+mn-ea"/>
                <a:cs typeface="+mn-cs"/>
              </a:rPr>
              <a:t>Custom Events</a:t>
            </a:r>
          </a:p>
          <a:p>
            <a:r>
              <a:rPr lang="en-US" sz="1100" i="1" kern="1200" dirty="0">
                <a:solidFill>
                  <a:schemeClr val="tx1"/>
                </a:solidFill>
                <a:effectLst/>
                <a:latin typeface="Segoe UI" panose="020B0502040204020203" pitchFamily="34" charset="0"/>
                <a:ea typeface="+mn-ea"/>
                <a:cs typeface="+mn-cs"/>
              </a:rPr>
              <a:t>Definition &amp; Fields</a:t>
            </a:r>
            <a:r>
              <a:rPr lang="en-US" sz="1100" kern="1200" dirty="0">
                <a:solidFill>
                  <a:schemeClr val="tx1"/>
                </a:solidFill>
                <a:effectLst/>
                <a:latin typeface="Segoe UI" panose="020B0502040204020203" pitchFamily="34" charset="0"/>
                <a:ea typeface="+mn-ea"/>
                <a:cs typeface="+mn-cs"/>
              </a:rPr>
              <a:t>: An event consists of values that you can use to describe a consumer’s interaction with an advertiser’s site.</a:t>
            </a:r>
          </a:p>
          <a:p>
            <a:endParaRPr lang="en-US" sz="1100" kern="1200" dirty="0">
              <a:solidFill>
                <a:schemeClr val="tx1"/>
              </a:solidFill>
              <a:effectLst/>
              <a:latin typeface="Segoe UI" panose="020B0502040204020203" pitchFamily="34" charset="0"/>
              <a:ea typeface="+mn-ea"/>
              <a:cs typeface="+mn-cs"/>
            </a:endParaRPr>
          </a:p>
          <a:p>
            <a:pPr marL="0" marR="0" indent="0" algn="l" defTabSz="932651" rtl="0" eaLnBrk="1" fontAlgn="auto" latinLnBrk="0" hangingPunct="1">
              <a:lnSpc>
                <a:spcPct val="90000"/>
              </a:lnSpc>
              <a:spcBef>
                <a:spcPts val="0"/>
              </a:spcBef>
              <a:spcAft>
                <a:spcPts val="340"/>
              </a:spcAft>
              <a:buClrTx/>
              <a:buSzTx/>
              <a:buFontTx/>
              <a:buNone/>
              <a:tabLst/>
              <a:defRPr/>
            </a:pPr>
            <a:r>
              <a:rPr lang="en-US" sz="1100" kern="1200" dirty="0">
                <a:solidFill>
                  <a:schemeClr val="tx1"/>
                </a:solidFill>
                <a:effectLst/>
                <a:latin typeface="Segoe UI" panose="020B0502040204020203" pitchFamily="34" charset="0"/>
                <a:ea typeface="+mn-ea"/>
                <a:cs typeface="+mn-cs"/>
              </a:rPr>
              <a:t>Bing Ads automatically generates the needed information to track the first three goals. For custom events, you need to add some customized tracking information. Read </a:t>
            </a:r>
            <a:r>
              <a:rPr lang="en-US" sz="1100" u="sng" kern="1200" dirty="0">
                <a:solidFill>
                  <a:schemeClr val="tx1"/>
                </a:solidFill>
                <a:effectLst/>
                <a:latin typeface="Segoe UI" panose="020B0502040204020203" pitchFamily="34" charset="0"/>
                <a:ea typeface="+mn-ea"/>
                <a:cs typeface="+mn-cs"/>
                <a:hlinkClick r:id="rId3"/>
              </a:rPr>
              <a:t>Track conversions and other site goals with Universal Event Tracking</a:t>
            </a:r>
            <a:r>
              <a:rPr lang="en-US" sz="1100" kern="1200" dirty="0">
                <a:solidFill>
                  <a:schemeClr val="tx1"/>
                </a:solidFill>
                <a:effectLst/>
                <a:latin typeface="Segoe UI" panose="020B0502040204020203" pitchFamily="34" charset="0"/>
                <a:ea typeface="+mn-ea"/>
                <a:cs typeface="+mn-cs"/>
              </a:rPr>
              <a:t> to learn how to use the Universal Event Tracking tag and how to write your own code for custom events.</a:t>
            </a:r>
          </a:p>
          <a:p>
            <a:endParaRPr lang="en-US" sz="1100" kern="1200" dirty="0">
              <a:solidFill>
                <a:schemeClr val="tx1"/>
              </a:solidFill>
              <a:effectLst/>
              <a:latin typeface="Segoe UI" panose="020B0502040204020203" pitchFamily="34" charset="0"/>
              <a:ea typeface="+mn-ea"/>
              <a:cs typeface="+mn-cs"/>
            </a:endParaRPr>
          </a:p>
          <a:p>
            <a:endParaRPr lang="en-US" dirty="0"/>
          </a:p>
          <a:p>
            <a:endParaRPr lang="en-GB" dirty="0"/>
          </a:p>
        </p:txBody>
      </p:sp>
      <p:sp>
        <p:nvSpPr>
          <p:cNvPr id="4" name="Slide Number Placeholder 3"/>
          <p:cNvSpPr>
            <a:spLocks noGrp="1"/>
          </p:cNvSpPr>
          <p:nvPr>
            <p:ph type="sldNum" sz="quarter" idx="10"/>
          </p:nvPr>
        </p:nvSpPr>
        <p:spPr/>
        <p:txBody>
          <a:bodyPr/>
          <a:lstStyle/>
          <a:p>
            <a:r>
              <a:rPr lang="en-US">
                <a:solidFill>
                  <a:prstClr val="black"/>
                </a:solidFill>
              </a:rPr>
              <a:t> Page </a:t>
            </a:r>
            <a:fld id="{8B263312-38AA-4E1E-B2B5-0F8F122B24FE}" type="slidenum">
              <a:rPr lang="en-US" smtClean="0">
                <a:solidFill>
                  <a:prstClr val="black"/>
                </a:solidFill>
              </a:rPr>
              <a:pPr/>
              <a:t>9</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a:solidFill>
                  <a:prstClr val="black"/>
                </a:solidFill>
              </a:rPr>
              <a:t>Bing SMB Advertisers – Search Ads</a:t>
            </a:r>
            <a:endParaRPr lang="en-US" dirty="0">
              <a:solidFill>
                <a:prstClr val="black"/>
              </a:solidFill>
            </a:endParaRPr>
          </a:p>
        </p:txBody>
      </p:sp>
      <p:sp>
        <p:nvSpPr>
          <p:cNvPr id="6" name="Date Placeholder 5"/>
          <p:cNvSpPr>
            <a:spLocks noGrp="1"/>
          </p:cNvSpPr>
          <p:nvPr>
            <p:ph type="dt" idx="12"/>
          </p:nvPr>
        </p:nvSpPr>
        <p:spPr/>
        <p:txBody>
          <a:bodyPr/>
          <a:lstStyle/>
          <a:p>
            <a:fld id="{20B8A1BC-D2BE-4AA8-AD26-BD8D0D252C32}" type="datetime1">
              <a:rPr lang="en-US" smtClean="0">
                <a:solidFill>
                  <a:prstClr val="black"/>
                </a:solidFill>
              </a:rPr>
              <a:pPr/>
              <a:t>3/22/2018</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Light" pitchFamily="34" charset="0"/>
              </a:rPr>
            </a:br>
            <a:r>
              <a:rPr lang="en-US">
                <a:solidFill>
                  <a:srgbClr val="000000"/>
                </a:solidFill>
                <a:latin typeface="Segoe Light" pitchFamily="34" charset="0"/>
              </a:rPr>
              <a:t>MICROSOFT MAKES NO WARRANTIES, EXPRESS, IMPLIED OR STATUTORY, AS TO THE INFORMATION IN THIS PRESENTATION.</a:t>
            </a:r>
            <a:endParaRPr lang="en-US" dirty="0">
              <a:solidFill>
                <a:srgbClr val="000000"/>
              </a:solidFill>
              <a:latin typeface="Segoe Light" pitchFamily="34" charset="0"/>
            </a:endParaRPr>
          </a:p>
        </p:txBody>
      </p:sp>
    </p:spTree>
    <p:extLst>
      <p:ext uri="{BB962C8B-B14F-4D97-AF65-F5344CB8AC3E}">
        <p14:creationId xmlns:p14="http://schemas.microsoft.com/office/powerpoint/2010/main" val="3551985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Segoe UI" panose="020B0502040204020203" pitchFamily="34" charset="0"/>
                <a:ea typeface="+mn-ea"/>
                <a:cs typeface="+mn-cs"/>
              </a:rPr>
              <a:t>Destination Type</a:t>
            </a:r>
          </a:p>
          <a:p>
            <a:r>
              <a:rPr lang="en-US" sz="1100" i="1" kern="1200" dirty="0">
                <a:solidFill>
                  <a:schemeClr val="tx1"/>
                </a:solidFill>
                <a:effectLst/>
                <a:latin typeface="Segoe UI" panose="020B0502040204020203" pitchFamily="34" charset="0"/>
                <a:ea typeface="+mn-ea"/>
                <a:cs typeface="+mn-cs"/>
              </a:rPr>
              <a:t>Definition</a:t>
            </a:r>
            <a:r>
              <a:rPr lang="en-US" sz="1100" kern="1200" dirty="0">
                <a:solidFill>
                  <a:schemeClr val="tx1"/>
                </a:solidFill>
                <a:effectLst/>
                <a:latin typeface="Segoe UI" panose="020B0502040204020203" pitchFamily="34" charset="0"/>
                <a:ea typeface="+mn-ea"/>
                <a:cs typeface="+mn-cs"/>
              </a:rPr>
              <a:t>: Can be used to track the number of users that visited a specific section or page of an advertiser’s site.</a:t>
            </a:r>
          </a:p>
          <a:p>
            <a:r>
              <a:rPr lang="en-US" sz="1100" i="1" kern="1200" dirty="0">
                <a:solidFill>
                  <a:schemeClr val="tx1"/>
                </a:solidFill>
                <a:effectLst/>
                <a:latin typeface="Segoe UI" panose="020B0502040204020203" pitchFamily="34" charset="0"/>
                <a:ea typeface="+mn-ea"/>
                <a:cs typeface="+mn-cs"/>
              </a:rPr>
              <a:t>Example</a:t>
            </a:r>
            <a:r>
              <a:rPr lang="en-US" sz="1100" kern="1200" dirty="0">
                <a:solidFill>
                  <a:schemeClr val="tx1"/>
                </a:solidFill>
                <a:effectLst/>
                <a:latin typeface="Segoe UI" panose="020B0502040204020203" pitchFamily="34" charset="0"/>
                <a:ea typeface="+mn-ea"/>
                <a:cs typeface="+mn-cs"/>
              </a:rPr>
              <a:t>: User reached “Thank You for purchase” page after buying something from the site. (Illustrate each of these examples in their own slide)</a:t>
            </a:r>
          </a:p>
          <a:p>
            <a:endParaRPr lang="en-US" sz="1100" kern="1200" dirty="0">
              <a:solidFill>
                <a:schemeClr val="tx1"/>
              </a:solidFill>
              <a:effectLst/>
              <a:latin typeface="Segoe UI" panose="020B0502040204020203" pitchFamily="34" charset="0"/>
              <a:ea typeface="+mn-ea"/>
              <a:cs typeface="+mn-cs"/>
            </a:endParaRPr>
          </a:p>
          <a:p>
            <a:r>
              <a:rPr lang="en-US" sz="1100" i="1" kern="1200" dirty="0">
                <a:solidFill>
                  <a:schemeClr val="tx1"/>
                </a:solidFill>
                <a:effectLst/>
                <a:latin typeface="Segoe UI" panose="020B0502040204020203" pitchFamily="34" charset="0"/>
                <a:ea typeface="+mn-ea"/>
                <a:cs typeface="+mn-cs"/>
              </a:rPr>
              <a:t>Could also</a:t>
            </a:r>
            <a:r>
              <a:rPr lang="en-US" sz="1100" i="1" kern="1200" baseline="0" dirty="0">
                <a:solidFill>
                  <a:schemeClr val="tx1"/>
                </a:solidFill>
                <a:effectLst/>
                <a:latin typeface="Segoe UI" panose="020B0502040204020203" pitchFamily="34" charset="0"/>
                <a:ea typeface="+mn-ea"/>
                <a:cs typeface="+mn-cs"/>
              </a:rPr>
              <a:t> have three groups of people, site visitors, cart visitors, checkout confirmation visitors</a:t>
            </a:r>
            <a:endParaRPr lang="en-US" sz="1100" i="1" kern="1200" dirty="0">
              <a:solidFill>
                <a:schemeClr val="tx1"/>
              </a:solidFill>
              <a:effectLst/>
              <a:latin typeface="Segoe UI" panose="020B0502040204020203"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r>
              <a:rPr lang="en-US">
                <a:latin typeface="Segoe UI" panose="020B0502040204020203" pitchFamily="34" charset="0"/>
              </a:rPr>
              <a:t> Page </a:t>
            </a:r>
            <a:fld id="{8B263312-38AA-4E1E-B2B5-0F8F122B24FE}" type="slidenum">
              <a:rPr lang="en-US" smtClean="0">
                <a:latin typeface="Segoe UI" panose="020B0502040204020203" pitchFamily="34" charset="0"/>
              </a:rPr>
              <a:pPr/>
              <a:t>10</a:t>
            </a:fld>
            <a:endParaRPr lang="en-US" dirty="0">
              <a:latin typeface="Segoe UI" panose="020B0502040204020203" pitchFamily="34" charset="0"/>
            </a:endParaRPr>
          </a:p>
        </p:txBody>
      </p:sp>
      <p:sp>
        <p:nvSpPr>
          <p:cNvPr id="5" name="Header Placeholder 4"/>
          <p:cNvSpPr>
            <a:spLocks noGrp="1"/>
          </p:cNvSpPr>
          <p:nvPr>
            <p:ph type="hdr" sz="quarter" idx="11"/>
          </p:nvPr>
        </p:nvSpPr>
        <p:spPr/>
        <p:txBody>
          <a:bodyPr/>
          <a:lstStyle/>
          <a:p>
            <a:r>
              <a:rPr lang="en-US"/>
              <a:t>Bing SMB Advertisers – Search Ads</a:t>
            </a:r>
            <a:endParaRPr lang="en-US" dirty="0"/>
          </a:p>
        </p:txBody>
      </p:sp>
      <p:sp>
        <p:nvSpPr>
          <p:cNvPr id="6" name="Date Placeholder 5"/>
          <p:cNvSpPr>
            <a:spLocks noGrp="1"/>
          </p:cNvSpPr>
          <p:nvPr>
            <p:ph type="dt" idx="12"/>
          </p:nvPr>
        </p:nvSpPr>
        <p:spPr/>
        <p:txBody>
          <a:bodyPr/>
          <a:lstStyle/>
          <a:p>
            <a:fld id="{6DD6122A-EA2F-4351-B53A-6D2F1E06B822}" type="datetime1">
              <a:rPr lang="en-US" smtClean="0"/>
              <a:pPr/>
              <a:t>3/22/2018</a:t>
            </a:fld>
            <a:endParaRPr lang="en-US" dirty="0"/>
          </a:p>
        </p:txBody>
      </p:sp>
      <p:sp>
        <p:nvSpPr>
          <p:cNvPr id="7" name="Footer Placeholder 6"/>
          <p:cNvSpPr>
            <a:spLocks noGrp="1"/>
          </p:cNvSpPr>
          <p:nvPr>
            <p:ph type="ftr" sz="quarter" idx="13"/>
          </p:nvPr>
        </p:nvSpPr>
        <p:spPr/>
        <p:txBody>
          <a:bodyPr/>
          <a:lstStyle/>
          <a:p>
            <a:r>
              <a:rPr lang="en-US">
                <a:solidFill>
                  <a:srgbClr val="000000"/>
                </a:solidFill>
                <a:latin typeface="Segoe UI Light" panose="020B0502040204020203"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anose="020B0502040204020203" pitchFamily="34" charset="0"/>
              </a:rPr>
            </a:br>
            <a:r>
              <a:rPr lang="en-US">
                <a:solidFill>
                  <a:srgbClr val="000000"/>
                </a:solidFill>
                <a:latin typeface="Segoe UI Light" panose="020B0502040204020203" pitchFamily="34" charset="0"/>
              </a:rPr>
              <a:t>MICROSOFT MAKES NO WARRANTIES, EXPRESS, IMPLIED OR STATUTORY, AS TO THE INFORMATION IN THIS PRESENTATION.</a:t>
            </a:r>
            <a:endParaRPr lang="en-US" dirty="0">
              <a:solidFill>
                <a:srgbClr val="000000"/>
              </a:solidFill>
              <a:latin typeface="Segoe UI Light" panose="020B0502040204020203" pitchFamily="34" charset="0"/>
            </a:endParaRPr>
          </a:p>
        </p:txBody>
      </p:sp>
    </p:spTree>
    <p:extLst>
      <p:ext uri="{BB962C8B-B14F-4D97-AF65-F5344CB8AC3E}">
        <p14:creationId xmlns:p14="http://schemas.microsoft.com/office/powerpoint/2010/main" val="3404464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Segoe UI" panose="020B0502040204020203" pitchFamily="34" charset="0"/>
                <a:ea typeface="+mn-ea"/>
                <a:cs typeface="+mn-cs"/>
              </a:rPr>
              <a:t>Duration Type</a:t>
            </a:r>
          </a:p>
          <a:p>
            <a:r>
              <a:rPr lang="en-US" sz="1100" i="1" kern="1200" dirty="0">
                <a:solidFill>
                  <a:schemeClr val="tx1"/>
                </a:solidFill>
                <a:effectLst/>
                <a:latin typeface="Segoe UI" panose="020B0502040204020203" pitchFamily="34" charset="0"/>
                <a:ea typeface="+mn-ea"/>
                <a:cs typeface="+mn-cs"/>
              </a:rPr>
              <a:t>Definition</a:t>
            </a:r>
            <a:r>
              <a:rPr lang="en-US" sz="1100" kern="1200" dirty="0">
                <a:solidFill>
                  <a:schemeClr val="tx1"/>
                </a:solidFill>
                <a:effectLst/>
                <a:latin typeface="Segoe UI" panose="020B0502040204020203" pitchFamily="34" charset="0"/>
                <a:ea typeface="+mn-ea"/>
                <a:cs typeface="+mn-cs"/>
              </a:rPr>
              <a:t>: Can be used to track the number of users that spent more, less or an exact amount of specified time on an advertiser’s site.</a:t>
            </a:r>
          </a:p>
          <a:p>
            <a:r>
              <a:rPr lang="en-US" sz="1100" i="1" kern="1200" dirty="0">
                <a:solidFill>
                  <a:schemeClr val="tx1"/>
                </a:solidFill>
                <a:effectLst/>
                <a:latin typeface="Segoe UI" panose="020B0502040204020203" pitchFamily="34" charset="0"/>
                <a:ea typeface="+mn-ea"/>
                <a:cs typeface="+mn-cs"/>
              </a:rPr>
              <a:t>Example</a:t>
            </a:r>
            <a:r>
              <a:rPr lang="en-US" sz="1100" kern="1200" dirty="0">
                <a:solidFill>
                  <a:schemeClr val="tx1"/>
                </a:solidFill>
                <a:effectLst/>
                <a:latin typeface="Segoe UI" panose="020B0502040204020203" pitchFamily="34" charset="0"/>
                <a:ea typeface="+mn-ea"/>
                <a:cs typeface="+mn-cs"/>
              </a:rPr>
              <a:t>: User spent 10 min or more playing a game on your site.</a:t>
            </a:r>
          </a:p>
          <a:p>
            <a:endParaRPr lang="en-US" dirty="0"/>
          </a:p>
        </p:txBody>
      </p:sp>
      <p:sp>
        <p:nvSpPr>
          <p:cNvPr id="4" name="Slide Number Placeholder 3"/>
          <p:cNvSpPr>
            <a:spLocks noGrp="1"/>
          </p:cNvSpPr>
          <p:nvPr>
            <p:ph type="sldNum" sz="quarter" idx="10"/>
          </p:nvPr>
        </p:nvSpPr>
        <p:spPr/>
        <p:txBody>
          <a:bodyPr/>
          <a:lstStyle/>
          <a:p>
            <a:r>
              <a:rPr lang="en-US">
                <a:latin typeface="Segoe UI" panose="020B0502040204020203" pitchFamily="34" charset="0"/>
              </a:rPr>
              <a:t> Page </a:t>
            </a:r>
            <a:fld id="{8B263312-38AA-4E1E-B2B5-0F8F122B24FE}" type="slidenum">
              <a:rPr lang="en-US" smtClean="0">
                <a:latin typeface="Segoe UI" panose="020B0502040204020203" pitchFamily="34" charset="0"/>
              </a:rPr>
              <a:pPr/>
              <a:t>11</a:t>
            </a:fld>
            <a:endParaRPr lang="en-US" dirty="0">
              <a:latin typeface="Segoe UI" panose="020B0502040204020203" pitchFamily="34" charset="0"/>
            </a:endParaRPr>
          </a:p>
        </p:txBody>
      </p:sp>
      <p:sp>
        <p:nvSpPr>
          <p:cNvPr id="5" name="Header Placeholder 4"/>
          <p:cNvSpPr>
            <a:spLocks noGrp="1"/>
          </p:cNvSpPr>
          <p:nvPr>
            <p:ph type="hdr" sz="quarter" idx="11"/>
          </p:nvPr>
        </p:nvSpPr>
        <p:spPr/>
        <p:txBody>
          <a:bodyPr/>
          <a:lstStyle/>
          <a:p>
            <a:r>
              <a:rPr lang="en-US"/>
              <a:t>Bing SMB Advertisers – Search Ads</a:t>
            </a:r>
            <a:endParaRPr lang="en-US" dirty="0"/>
          </a:p>
        </p:txBody>
      </p:sp>
      <p:sp>
        <p:nvSpPr>
          <p:cNvPr id="6" name="Date Placeholder 5"/>
          <p:cNvSpPr>
            <a:spLocks noGrp="1"/>
          </p:cNvSpPr>
          <p:nvPr>
            <p:ph type="dt" idx="12"/>
          </p:nvPr>
        </p:nvSpPr>
        <p:spPr/>
        <p:txBody>
          <a:bodyPr/>
          <a:lstStyle/>
          <a:p>
            <a:fld id="{6DD6122A-EA2F-4351-B53A-6D2F1E06B822}" type="datetime1">
              <a:rPr lang="en-US" smtClean="0"/>
              <a:pPr/>
              <a:t>3/22/2018</a:t>
            </a:fld>
            <a:endParaRPr lang="en-US" dirty="0"/>
          </a:p>
        </p:txBody>
      </p:sp>
      <p:sp>
        <p:nvSpPr>
          <p:cNvPr id="7" name="Footer Placeholder 6"/>
          <p:cNvSpPr>
            <a:spLocks noGrp="1"/>
          </p:cNvSpPr>
          <p:nvPr>
            <p:ph type="ftr" sz="quarter" idx="13"/>
          </p:nvPr>
        </p:nvSpPr>
        <p:spPr/>
        <p:txBody>
          <a:bodyPr/>
          <a:lstStyle/>
          <a:p>
            <a:r>
              <a:rPr lang="en-US">
                <a:solidFill>
                  <a:srgbClr val="000000"/>
                </a:solidFill>
                <a:latin typeface="Segoe UI Light" panose="020B0502040204020203"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anose="020B0502040204020203" pitchFamily="34" charset="0"/>
              </a:rPr>
            </a:br>
            <a:r>
              <a:rPr lang="en-US">
                <a:solidFill>
                  <a:srgbClr val="000000"/>
                </a:solidFill>
                <a:latin typeface="Segoe UI Light" panose="020B0502040204020203" pitchFamily="34" charset="0"/>
              </a:rPr>
              <a:t>MICROSOFT MAKES NO WARRANTIES, EXPRESS, IMPLIED OR STATUTORY, AS TO THE INFORMATION IN THIS PRESENTATION.</a:t>
            </a:r>
            <a:endParaRPr lang="en-US" dirty="0">
              <a:solidFill>
                <a:srgbClr val="000000"/>
              </a:solidFill>
              <a:latin typeface="Segoe UI Light" panose="020B0502040204020203" pitchFamily="34" charset="0"/>
            </a:endParaRPr>
          </a:p>
        </p:txBody>
      </p:sp>
    </p:spTree>
    <p:extLst>
      <p:ext uri="{BB962C8B-B14F-4D97-AF65-F5344CB8AC3E}">
        <p14:creationId xmlns:p14="http://schemas.microsoft.com/office/powerpoint/2010/main" val="367492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6.xml"/><Relationship Id="rId1" Type="http://schemas.openxmlformats.org/officeDocument/2006/relationships/vmlDrawing" Target="../drawings/vmlDrawing2.vml"/><Relationship Id="rId5" Type="http://schemas.openxmlformats.org/officeDocument/2006/relationships/image" Target="../media/image5.png"/><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5.png"/><Relationship Id="rId2" Type="http://schemas.openxmlformats.org/officeDocument/2006/relationships/slideMaster" Target="../slideMasters/slideMaster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der_Divider slide gray">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0" y="773931"/>
            <a:ext cx="10873643" cy="512716"/>
          </a:xfrm>
          <a:prstGeom prst="rect">
            <a:avLst/>
          </a:prstGeom>
        </p:spPr>
        <p:txBody>
          <a:bodyPr vert="horz" lIns="914400" tIns="0" rIns="0" bIns="0"/>
          <a:lstStyle>
            <a:lvl1pPr marL="0" indent="0">
              <a:buNone/>
              <a:defRPr sz="4400"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Divider slide – Headline Segoe UI 44pt</a:t>
            </a:r>
          </a:p>
        </p:txBody>
      </p:sp>
      <p:sp>
        <p:nvSpPr>
          <p:cNvPr id="6" name="Text Placeholder 7"/>
          <p:cNvSpPr>
            <a:spLocks noGrp="1"/>
          </p:cNvSpPr>
          <p:nvPr>
            <p:ph type="body" sz="quarter" idx="11" hasCustomPrompt="1"/>
          </p:nvPr>
        </p:nvSpPr>
        <p:spPr>
          <a:xfrm>
            <a:off x="1" y="1523576"/>
            <a:ext cx="10873644" cy="537002"/>
          </a:xfrm>
          <a:prstGeom prst="rect">
            <a:avLst/>
          </a:prstGeom>
        </p:spPr>
        <p:txBody>
          <a:bodyPr vert="horz" lIns="914400" tIns="0" rIns="0" bIns="0"/>
          <a:lstStyle>
            <a:lvl1pPr marL="0" indent="0">
              <a:buNone/>
              <a:defRPr sz="3200" baseline="0">
                <a:solidFill>
                  <a:schemeClr val="bg1"/>
                </a:solidFill>
                <a:latin typeface="+mj-lt"/>
              </a:defRPr>
            </a:lvl1pPr>
          </a:lstStyle>
          <a:p>
            <a:pPr lvl="0"/>
            <a:r>
              <a:rPr lang="en-US" dirty="0"/>
              <a:t>Subhead goes here, set in Segoe UI 32pt</a:t>
            </a:r>
          </a:p>
        </p:txBody>
      </p:sp>
      <p:sp>
        <p:nvSpPr>
          <p:cNvPr id="7" name="Text Placeholder 11"/>
          <p:cNvSpPr>
            <a:spLocks noGrp="1"/>
          </p:cNvSpPr>
          <p:nvPr>
            <p:ph type="body" sz="quarter" idx="12" hasCustomPrompt="1"/>
          </p:nvPr>
        </p:nvSpPr>
        <p:spPr>
          <a:xfrm>
            <a:off x="0" y="2303986"/>
            <a:ext cx="10873644" cy="3763335"/>
          </a:xfrm>
          <a:prstGeom prst="rect">
            <a:avLst/>
          </a:prstGeom>
        </p:spPr>
        <p:txBody>
          <a:bodyPr vert="horz" lIns="914400" tIns="0" rIns="0" bIns="0"/>
          <a:lstStyle>
            <a:lvl1pPr marL="0" indent="0">
              <a:buFontTx/>
              <a:buNone/>
              <a:defRPr sz="2000" baseline="0">
                <a:solidFill>
                  <a:schemeClr val="bg1"/>
                </a:solidFill>
                <a:latin typeface="+mn-lt"/>
              </a:defRPr>
            </a:lvl1pPr>
          </a:lstStyle>
          <a:p>
            <a:pPr lvl="0"/>
            <a:r>
              <a:rPr lang="en-US" dirty="0"/>
              <a:t>Additional information goes here, set in Segoe UI Light 20pt</a:t>
            </a:r>
          </a:p>
          <a:p>
            <a:pPr lvl="0"/>
            <a:r>
              <a:rPr lang="en-US" dirty="0"/>
              <a:t>- Bullet points go here</a:t>
            </a:r>
          </a:p>
          <a:p>
            <a:pPr lvl="0"/>
            <a:r>
              <a:rPr lang="en-US" dirty="0"/>
              <a:t>- Bullet points go here</a:t>
            </a:r>
          </a:p>
          <a:p>
            <a:pPr lvl="0"/>
            <a:r>
              <a:rPr lang="en-US" dirty="0"/>
              <a:t>- Bullet points go here</a:t>
            </a:r>
          </a:p>
        </p:txBody>
      </p:sp>
    </p:spTree>
    <p:extLst>
      <p:ext uri="{BB962C8B-B14F-4D97-AF65-F5344CB8AC3E}">
        <p14:creationId xmlns:p14="http://schemas.microsoft.com/office/powerpoint/2010/main" val="140222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4" userDrawn="1">
          <p15:clr>
            <a:srgbClr val="FBAE40"/>
          </p15:clr>
        </p15:guide>
        <p15:guide id="2" pos="3917" userDrawn="1">
          <p15:clr>
            <a:srgbClr val="FBAE40"/>
          </p15:clr>
        </p15:guide>
        <p15:guide id="3" pos="379" userDrawn="1">
          <p15:clr>
            <a:srgbClr val="FBAE40"/>
          </p15:clr>
        </p15:guide>
        <p15:guide id="4" pos="7453" userDrawn="1">
          <p15:clr>
            <a:srgbClr val="FBAE40"/>
          </p15:clr>
        </p15:guide>
        <p15:guide id="5" pos="978" userDrawn="1">
          <p15:clr>
            <a:srgbClr val="FBAE40"/>
          </p15:clr>
        </p15:guide>
        <p15:guide id="6" pos="1566" userDrawn="1">
          <p15:clr>
            <a:srgbClr val="FBAE40"/>
          </p15:clr>
        </p15:guide>
        <p15:guide id="7" pos="2154" userDrawn="1">
          <p15:clr>
            <a:srgbClr val="FBAE40"/>
          </p15:clr>
        </p15:guide>
        <p15:guide id="8" pos="2742" userDrawn="1">
          <p15:clr>
            <a:srgbClr val="FBAE40"/>
          </p15:clr>
        </p15:guide>
        <p15:guide id="9" pos="3329" userDrawn="1">
          <p15:clr>
            <a:srgbClr val="FBAE40"/>
          </p15:clr>
        </p15:guide>
        <p15:guide id="10" pos="4504" userDrawn="1">
          <p15:clr>
            <a:srgbClr val="FBAE40"/>
          </p15:clr>
        </p15:guide>
        <p15:guide id="11" pos="5091" userDrawn="1">
          <p15:clr>
            <a:srgbClr val="FBAE40"/>
          </p15:clr>
        </p15:guide>
        <p15:guide id="12" pos="5679" userDrawn="1">
          <p15:clr>
            <a:srgbClr val="FBAE40"/>
          </p15:clr>
        </p15:guide>
        <p15:guide id="13" pos="6267" userDrawn="1">
          <p15:clr>
            <a:srgbClr val="FBAE40"/>
          </p15:clr>
        </p15:guide>
        <p15:guide id="14" pos="685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1744" y="6482890"/>
            <a:ext cx="2901474" cy="372394"/>
          </a:xfrm>
          <a:prstGeom prst="rect">
            <a:avLst/>
          </a:prstGeom>
        </p:spPr>
        <p:txBody>
          <a:bodyPr/>
          <a:lstStyle/>
          <a:p>
            <a:fld id="{B95D51E9-2BCE-F748-93F5-BD93954E54DA}" type="datetimeFigureOut">
              <a:rPr lang="en-US" smtClean="0"/>
              <a:t>3/22/2018</a:t>
            </a:fld>
            <a:endParaRPr lang="en-US"/>
          </a:p>
        </p:txBody>
      </p:sp>
      <p:sp>
        <p:nvSpPr>
          <p:cNvPr id="3" name="Footer Placeholder 2"/>
          <p:cNvSpPr>
            <a:spLocks noGrp="1"/>
          </p:cNvSpPr>
          <p:nvPr>
            <p:ph type="ftr" sz="quarter" idx="11"/>
          </p:nvPr>
        </p:nvSpPr>
        <p:spPr>
          <a:xfrm>
            <a:off x="4248587" y="6482890"/>
            <a:ext cx="3937715" cy="372394"/>
          </a:xfrm>
          <a:prstGeom prst="rect">
            <a:avLst/>
          </a:prstGeom>
        </p:spPr>
        <p:txBody>
          <a:bodyPr/>
          <a:lstStyle/>
          <a:p>
            <a:endParaRPr lang="en-US"/>
          </a:p>
        </p:txBody>
      </p:sp>
      <p:sp>
        <p:nvSpPr>
          <p:cNvPr id="4" name="Slide Number Placeholder 3"/>
          <p:cNvSpPr>
            <a:spLocks noGrp="1"/>
          </p:cNvSpPr>
          <p:nvPr>
            <p:ph type="sldNum" sz="quarter" idx="12"/>
          </p:nvPr>
        </p:nvSpPr>
        <p:spPr>
          <a:xfrm>
            <a:off x="8911670" y="6482890"/>
            <a:ext cx="2901474" cy="372394"/>
          </a:xfrm>
          <a:prstGeom prst="rect">
            <a:avLst/>
          </a:prstGeom>
        </p:spPr>
        <p:txBody>
          <a:bodyPr/>
          <a:lstStyle/>
          <a:p>
            <a:fld id="{8D0D91A1-314B-E041-9FEC-8D86313304EB}" type="slidenum">
              <a:rPr lang="en-US" smtClean="0"/>
              <a:t>‹#›</a:t>
            </a:fld>
            <a:endParaRPr lang="en-US"/>
          </a:p>
        </p:txBody>
      </p:sp>
    </p:spTree>
    <p:extLst>
      <p:ext uri="{BB962C8B-B14F-4D97-AF65-F5344CB8AC3E}">
        <p14:creationId xmlns:p14="http://schemas.microsoft.com/office/powerpoint/2010/main" val="3433988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617" y="2172838"/>
            <a:ext cx="10569655" cy="149928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65233" y="3963564"/>
            <a:ext cx="8704422" cy="1787490"/>
          </a:xfrm>
          <a:prstGeom prst="rect">
            <a:avLst/>
          </a:prstGeom>
        </p:spPr>
        <p:txBody>
          <a:bodyPr/>
          <a:lstStyle>
            <a:lvl1pPr marL="0" indent="0" algn="ctr">
              <a:buNone/>
              <a:defRPr>
                <a:solidFill>
                  <a:schemeClr val="tx1">
                    <a:tint val="7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21744" y="6482890"/>
            <a:ext cx="2901474" cy="372394"/>
          </a:xfrm>
          <a:prstGeom prst="rect">
            <a:avLst/>
          </a:prstGeom>
        </p:spPr>
        <p:txBody>
          <a:bodyPr/>
          <a:lstStyle/>
          <a:p>
            <a:fld id="{B95D51E9-2BCE-F748-93F5-BD93954E54DA}" type="datetimeFigureOut">
              <a:rPr lang="en-US" smtClean="0"/>
              <a:t>3/22/2018</a:t>
            </a:fld>
            <a:endParaRPr lang="en-US"/>
          </a:p>
        </p:txBody>
      </p:sp>
      <p:sp>
        <p:nvSpPr>
          <p:cNvPr id="5" name="Footer Placeholder 4"/>
          <p:cNvSpPr>
            <a:spLocks noGrp="1"/>
          </p:cNvSpPr>
          <p:nvPr>
            <p:ph type="ftr" sz="quarter" idx="11"/>
          </p:nvPr>
        </p:nvSpPr>
        <p:spPr>
          <a:xfrm>
            <a:off x="4248587" y="6482890"/>
            <a:ext cx="3937715"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911670" y="6482890"/>
            <a:ext cx="2901474" cy="372394"/>
          </a:xfrm>
          <a:prstGeom prst="rect">
            <a:avLst/>
          </a:prstGeom>
        </p:spPr>
        <p:txBody>
          <a:bodyPr/>
          <a:lstStyle/>
          <a:p>
            <a:fld id="{8D0D91A1-314B-E041-9FEC-8D86313304EB}" type="slidenum">
              <a:rPr lang="en-US" smtClean="0"/>
              <a:t>‹#›</a:t>
            </a:fld>
            <a:endParaRPr lang="en-US"/>
          </a:p>
        </p:txBody>
      </p:sp>
    </p:spTree>
    <p:extLst>
      <p:ext uri="{BB962C8B-B14F-4D97-AF65-F5344CB8AC3E}">
        <p14:creationId xmlns:p14="http://schemas.microsoft.com/office/powerpoint/2010/main" val="1249448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grey design">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53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0" y="773931"/>
            <a:ext cx="10873643" cy="512716"/>
          </a:xfrm>
          <a:prstGeom prst="rect">
            <a:avLst/>
          </a:prstGeom>
        </p:spPr>
        <p:txBody>
          <a:bodyPr vert="horz" lIns="914400" tIns="0" rIns="0" bIns="0"/>
          <a:lstStyle>
            <a:lvl1pPr marL="0" indent="0">
              <a:buNone/>
              <a:defRPr sz="3600" baseline="0">
                <a:solidFill>
                  <a:schemeClr val="tx2"/>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Standard slide - Headline Segoe UI 36pt</a:t>
            </a:r>
          </a:p>
        </p:txBody>
      </p:sp>
      <p:sp>
        <p:nvSpPr>
          <p:cNvPr id="4" name="Text Placeholder 7"/>
          <p:cNvSpPr>
            <a:spLocks noGrp="1"/>
          </p:cNvSpPr>
          <p:nvPr>
            <p:ph type="body" sz="quarter" idx="11" hasCustomPrompt="1"/>
          </p:nvPr>
        </p:nvSpPr>
        <p:spPr>
          <a:xfrm>
            <a:off x="1" y="1552720"/>
            <a:ext cx="10873643" cy="537002"/>
          </a:xfrm>
          <a:prstGeom prst="rect">
            <a:avLst/>
          </a:prstGeom>
        </p:spPr>
        <p:txBody>
          <a:bodyPr vert="horz" lIns="914400" tIns="0" rIns="0" bIns="0"/>
          <a:lstStyle>
            <a:lvl1pPr marL="0" indent="0">
              <a:buNone/>
              <a:defRPr sz="2000" baseline="0">
                <a:solidFill>
                  <a:schemeClr val="tx2"/>
                </a:solidFill>
                <a:latin typeface="+mn-lt"/>
              </a:defRPr>
            </a:lvl1pPr>
          </a:lstStyle>
          <a:p>
            <a:pPr lvl="0"/>
            <a:r>
              <a:rPr lang="en-US" dirty="0"/>
              <a:t>Subhead goes here, set in Segoe UI 20pt</a:t>
            </a:r>
          </a:p>
        </p:txBody>
      </p:sp>
      <p:sp>
        <p:nvSpPr>
          <p:cNvPr id="5" name="Text Placeholder 11"/>
          <p:cNvSpPr>
            <a:spLocks noGrp="1"/>
          </p:cNvSpPr>
          <p:nvPr>
            <p:ph type="body" sz="quarter" idx="12" hasCustomPrompt="1"/>
          </p:nvPr>
        </p:nvSpPr>
        <p:spPr>
          <a:xfrm>
            <a:off x="0" y="2333130"/>
            <a:ext cx="10873643" cy="3763335"/>
          </a:xfrm>
          <a:prstGeom prst="rect">
            <a:avLst/>
          </a:prstGeom>
        </p:spPr>
        <p:txBody>
          <a:bodyPr vert="horz" lIns="914400" tIns="0" rIns="0" bIns="0"/>
          <a:lstStyle>
            <a:lvl1pPr marL="0" indent="0">
              <a:buNone/>
              <a:defRPr sz="2000" baseline="0">
                <a:solidFill>
                  <a:schemeClr val="tx2"/>
                </a:solidFill>
                <a:latin typeface="+mj-lt"/>
              </a:defRPr>
            </a:lvl1pPr>
          </a:lstStyle>
          <a:p>
            <a:pPr lvl="0"/>
            <a:r>
              <a:rPr lang="en-US" dirty="0"/>
              <a:t>Body copy goes here, set in Segoe UI Light 20pt</a:t>
            </a:r>
          </a:p>
        </p:txBody>
      </p:sp>
    </p:spTree>
    <p:extLst>
      <p:ext uri="{BB962C8B-B14F-4D97-AF65-F5344CB8AC3E}">
        <p14:creationId xmlns:p14="http://schemas.microsoft.com/office/powerpoint/2010/main" val="195091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tandard slide white - white text">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0" y="773931"/>
            <a:ext cx="10873643" cy="512716"/>
          </a:xfrm>
          <a:prstGeom prst="rect">
            <a:avLst/>
          </a:prstGeom>
        </p:spPr>
        <p:txBody>
          <a:bodyPr vert="horz" lIns="914400" tIns="0" rIns="0" bIns="0"/>
          <a:lstStyle>
            <a:lvl1pPr marL="0" indent="0">
              <a:buNone/>
              <a:defRPr sz="4400" baseline="0">
                <a:solidFill>
                  <a:schemeClr val="tx2"/>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Divider slide – Headline Segoe UI 44pt</a:t>
            </a:r>
          </a:p>
        </p:txBody>
      </p:sp>
      <p:sp>
        <p:nvSpPr>
          <p:cNvPr id="7" name="Text Placeholder 7"/>
          <p:cNvSpPr>
            <a:spLocks noGrp="1"/>
          </p:cNvSpPr>
          <p:nvPr>
            <p:ph type="body" sz="quarter" idx="11" hasCustomPrompt="1"/>
          </p:nvPr>
        </p:nvSpPr>
        <p:spPr>
          <a:xfrm>
            <a:off x="1" y="1523576"/>
            <a:ext cx="10873644" cy="537002"/>
          </a:xfrm>
          <a:prstGeom prst="rect">
            <a:avLst/>
          </a:prstGeom>
        </p:spPr>
        <p:txBody>
          <a:bodyPr vert="horz" lIns="914400" tIns="0" rIns="0" bIns="0"/>
          <a:lstStyle>
            <a:lvl1pPr marL="0" indent="0">
              <a:buNone/>
              <a:defRPr sz="3200" baseline="0">
                <a:solidFill>
                  <a:schemeClr val="tx2"/>
                </a:solidFill>
                <a:latin typeface="+mj-lt"/>
              </a:defRPr>
            </a:lvl1pPr>
          </a:lstStyle>
          <a:p>
            <a:pPr lvl="0"/>
            <a:r>
              <a:rPr lang="en-US" dirty="0"/>
              <a:t>Subhead goes here, set in Segoe UI 32pt</a:t>
            </a:r>
          </a:p>
        </p:txBody>
      </p:sp>
      <p:sp>
        <p:nvSpPr>
          <p:cNvPr id="9" name="Text Placeholder 11"/>
          <p:cNvSpPr>
            <a:spLocks noGrp="1"/>
          </p:cNvSpPr>
          <p:nvPr>
            <p:ph type="body" sz="quarter" idx="12" hasCustomPrompt="1"/>
          </p:nvPr>
        </p:nvSpPr>
        <p:spPr>
          <a:xfrm>
            <a:off x="0" y="2303986"/>
            <a:ext cx="10873644" cy="3763335"/>
          </a:xfrm>
          <a:prstGeom prst="rect">
            <a:avLst/>
          </a:prstGeom>
        </p:spPr>
        <p:txBody>
          <a:bodyPr vert="horz" lIns="914400" tIns="0" rIns="0" bIns="0"/>
          <a:lstStyle>
            <a:lvl1pPr marL="0" indent="0">
              <a:buFontTx/>
              <a:buNone/>
              <a:defRPr sz="2000" baseline="0">
                <a:solidFill>
                  <a:schemeClr val="tx2"/>
                </a:solidFill>
                <a:latin typeface="+mn-lt"/>
              </a:defRPr>
            </a:lvl1pPr>
          </a:lstStyle>
          <a:p>
            <a:pPr lvl="0"/>
            <a:r>
              <a:rPr lang="en-US" dirty="0"/>
              <a:t>Additional information goes here, set in Segoe UI Light 20pt</a:t>
            </a:r>
          </a:p>
          <a:p>
            <a:pPr lvl="0"/>
            <a:r>
              <a:rPr lang="en-US" dirty="0"/>
              <a:t>- Bullet points go here</a:t>
            </a:r>
          </a:p>
          <a:p>
            <a:pPr lvl="0"/>
            <a:r>
              <a:rPr lang="en-US" dirty="0"/>
              <a:t>- Bullet points go here</a:t>
            </a:r>
          </a:p>
          <a:p>
            <a:pPr lvl="0"/>
            <a:r>
              <a:rPr lang="en-US" dirty="0"/>
              <a:t>- Bullet points go here</a:t>
            </a:r>
          </a:p>
        </p:txBody>
      </p:sp>
    </p:spTree>
    <p:extLst>
      <p:ext uri="{BB962C8B-B14F-4D97-AF65-F5344CB8AC3E}">
        <p14:creationId xmlns:p14="http://schemas.microsoft.com/office/powerpoint/2010/main" val="400596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igh density slide whit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773931"/>
            <a:ext cx="10873644" cy="512716"/>
          </a:xfrm>
          <a:prstGeom prst="rect">
            <a:avLst/>
          </a:prstGeom>
        </p:spPr>
        <p:txBody>
          <a:bodyPr vert="horz" lIns="914400" tIns="0" rIns="0" bIns="0"/>
          <a:lstStyle>
            <a:lvl1pPr marL="0" indent="0">
              <a:buNone/>
              <a:defRPr sz="3600"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High density slide - Headline Segoe UI 36pt</a:t>
            </a:r>
          </a:p>
        </p:txBody>
      </p:sp>
      <p:sp>
        <p:nvSpPr>
          <p:cNvPr id="8" name="Text Placeholder 7"/>
          <p:cNvSpPr>
            <a:spLocks noGrp="1"/>
          </p:cNvSpPr>
          <p:nvPr>
            <p:ph type="body" sz="quarter" idx="11" hasCustomPrompt="1"/>
          </p:nvPr>
        </p:nvSpPr>
        <p:spPr>
          <a:xfrm>
            <a:off x="1" y="1544627"/>
            <a:ext cx="10873644" cy="249342"/>
          </a:xfrm>
          <a:prstGeom prst="rect">
            <a:avLst/>
          </a:prstGeom>
        </p:spPr>
        <p:txBody>
          <a:bodyPr vert="horz" lIns="914400" tIns="0" rIns="0" bIns="0"/>
          <a:lstStyle>
            <a:lvl1pPr marL="0" indent="0">
              <a:buNone/>
              <a:defRPr sz="2000" baseline="0">
                <a:solidFill>
                  <a:schemeClr val="bg1"/>
                </a:solidFill>
                <a:latin typeface="+mn-lt"/>
              </a:defRPr>
            </a:lvl1pPr>
          </a:lstStyle>
          <a:p>
            <a:pPr lvl="0"/>
            <a:r>
              <a:rPr lang="en-US" dirty="0"/>
              <a:t>Subhead goes here, set in Segoe UI 20pt</a:t>
            </a:r>
          </a:p>
        </p:txBody>
      </p:sp>
      <p:sp>
        <p:nvSpPr>
          <p:cNvPr id="12" name="Text Placeholder 11"/>
          <p:cNvSpPr>
            <a:spLocks noGrp="1"/>
          </p:cNvSpPr>
          <p:nvPr>
            <p:ph type="body" sz="quarter" idx="12" hasCustomPrompt="1"/>
          </p:nvPr>
        </p:nvSpPr>
        <p:spPr>
          <a:xfrm>
            <a:off x="1" y="2333131"/>
            <a:ext cx="10873644" cy="3366115"/>
          </a:xfrm>
          <a:prstGeom prst="rect">
            <a:avLst/>
          </a:prstGeom>
        </p:spPr>
        <p:txBody>
          <a:bodyPr vert="horz" lIns="914400" tIns="0" rIns="0" bIns="0"/>
          <a:lstStyle>
            <a:lvl1pPr marL="0" indent="0">
              <a:buNone/>
              <a:defRPr sz="1600">
                <a:solidFill>
                  <a:schemeClr val="bg1"/>
                </a:solidFill>
                <a:latin typeface="+mj-lt"/>
              </a:defRPr>
            </a:lvl1pPr>
          </a:lstStyle>
          <a:p>
            <a:pPr lvl="0"/>
            <a:r>
              <a:rPr lang="en-US" dirty="0"/>
              <a:t>Body copy goes here, set in Segoe UI Light 16pt</a:t>
            </a:r>
          </a:p>
        </p:txBody>
      </p:sp>
    </p:spTree>
    <p:extLst>
      <p:ext uri="{BB962C8B-B14F-4D97-AF65-F5344CB8AC3E}">
        <p14:creationId xmlns:p14="http://schemas.microsoft.com/office/powerpoint/2010/main" val="238762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tandard slide white">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0" y="773931"/>
            <a:ext cx="10873643" cy="512716"/>
          </a:xfrm>
          <a:prstGeom prst="rect">
            <a:avLst/>
          </a:prstGeom>
        </p:spPr>
        <p:txBody>
          <a:bodyPr vert="horz" lIns="914400" tIns="0" rIns="0" bIns="0"/>
          <a:lstStyle>
            <a:lvl1pPr marL="0" indent="0">
              <a:buNone/>
              <a:defRPr sz="3600"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Standard slide - Headline Segoe UI 36pt</a:t>
            </a:r>
          </a:p>
        </p:txBody>
      </p:sp>
      <p:sp>
        <p:nvSpPr>
          <p:cNvPr id="7" name="Text Placeholder 7"/>
          <p:cNvSpPr>
            <a:spLocks noGrp="1"/>
          </p:cNvSpPr>
          <p:nvPr>
            <p:ph type="body" sz="quarter" idx="11" hasCustomPrompt="1"/>
          </p:nvPr>
        </p:nvSpPr>
        <p:spPr>
          <a:xfrm>
            <a:off x="1" y="1552720"/>
            <a:ext cx="10873643" cy="537002"/>
          </a:xfrm>
          <a:prstGeom prst="rect">
            <a:avLst/>
          </a:prstGeom>
        </p:spPr>
        <p:txBody>
          <a:bodyPr vert="horz" lIns="914400" tIns="0" rIns="0" bIns="0"/>
          <a:lstStyle>
            <a:lvl1pPr marL="0" indent="0">
              <a:buNone/>
              <a:defRPr sz="2000" baseline="0">
                <a:solidFill>
                  <a:schemeClr val="bg1"/>
                </a:solidFill>
                <a:latin typeface="+mn-lt"/>
              </a:defRPr>
            </a:lvl1pPr>
          </a:lstStyle>
          <a:p>
            <a:pPr lvl="0"/>
            <a:r>
              <a:rPr lang="en-US" dirty="0"/>
              <a:t>Subhead goes here, set in Segoe UI 20pt</a:t>
            </a:r>
          </a:p>
        </p:txBody>
      </p:sp>
      <p:sp>
        <p:nvSpPr>
          <p:cNvPr id="9" name="Text Placeholder 11"/>
          <p:cNvSpPr>
            <a:spLocks noGrp="1"/>
          </p:cNvSpPr>
          <p:nvPr>
            <p:ph type="body" sz="quarter" idx="12" hasCustomPrompt="1"/>
          </p:nvPr>
        </p:nvSpPr>
        <p:spPr>
          <a:xfrm>
            <a:off x="0" y="2333130"/>
            <a:ext cx="10873643" cy="3763335"/>
          </a:xfrm>
          <a:prstGeom prst="rect">
            <a:avLst/>
          </a:prstGeom>
        </p:spPr>
        <p:txBody>
          <a:bodyPr vert="horz" lIns="914400" tIns="0" rIns="0" bIns="0"/>
          <a:lstStyle>
            <a:lvl1pPr marL="0" indent="0">
              <a:buNone/>
              <a:defRPr sz="2000" baseline="0">
                <a:solidFill>
                  <a:schemeClr val="bg1"/>
                </a:solidFill>
                <a:latin typeface="+mj-lt"/>
              </a:defRPr>
            </a:lvl1pPr>
          </a:lstStyle>
          <a:p>
            <a:pPr lvl="0"/>
            <a:r>
              <a:rPr lang="en-US" dirty="0"/>
              <a:t>Body copy goes here, set in Segoe UI Light 20pt</a:t>
            </a:r>
          </a:p>
        </p:txBody>
      </p:sp>
    </p:spTree>
    <p:extLst>
      <p:ext uri="{BB962C8B-B14F-4D97-AF65-F5344CB8AC3E}">
        <p14:creationId xmlns:p14="http://schemas.microsoft.com/office/powerpoint/2010/main" val="3556645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4" name="Oval 3"/>
          <p:cNvSpPr/>
          <p:nvPr userDrawn="1"/>
        </p:nvSpPr>
        <p:spPr>
          <a:xfrm>
            <a:off x="11510908" y="2759285"/>
            <a:ext cx="1107266" cy="110726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8959804" y="2759285"/>
            <a:ext cx="1107266" cy="110726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7557093" y="2745092"/>
            <a:ext cx="1107266" cy="110726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4829265" y="2745092"/>
            <a:ext cx="1107266" cy="110726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2578823" y="553013"/>
            <a:ext cx="5157646" cy="515764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6190955" y="2745092"/>
            <a:ext cx="1107266" cy="110726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435" y="6488170"/>
            <a:ext cx="1118985" cy="244031"/>
          </a:xfrm>
          <a:prstGeom prst="rect">
            <a:avLst/>
          </a:prstGeom>
        </p:spPr>
      </p:pic>
      <p:sp>
        <p:nvSpPr>
          <p:cNvPr id="15" name="Text Placeholder 14"/>
          <p:cNvSpPr>
            <a:spLocks noGrp="1"/>
          </p:cNvSpPr>
          <p:nvPr>
            <p:ph type="body" sz="quarter" idx="10" hasCustomPrompt="1"/>
          </p:nvPr>
        </p:nvSpPr>
        <p:spPr>
          <a:xfrm>
            <a:off x="9828552" y="2674311"/>
            <a:ext cx="1920875" cy="1728787"/>
          </a:xfrm>
          <a:prstGeom prst="rect">
            <a:avLst/>
          </a:prstGeom>
        </p:spPr>
        <p:txBody>
          <a:bodyPr/>
          <a:lstStyle>
            <a:lvl1pPr marL="0" indent="0" algn="ctr">
              <a:buFontTx/>
              <a:buNone/>
              <a:defRPr sz="100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0</a:t>
            </a:r>
          </a:p>
        </p:txBody>
      </p:sp>
      <p:sp>
        <p:nvSpPr>
          <p:cNvPr id="2" name="Title 1"/>
          <p:cNvSpPr>
            <a:spLocks noGrp="1"/>
          </p:cNvSpPr>
          <p:nvPr>
            <p:ph type="title"/>
          </p:nvPr>
        </p:nvSpPr>
        <p:spPr>
          <a:xfrm>
            <a:off x="0" y="1709924"/>
            <a:ext cx="8046224" cy="3657560"/>
          </a:xfrm>
          <a:prstGeom prst="rect">
            <a:avLst/>
          </a:prstGeom>
        </p:spPr>
        <p:txBody>
          <a:bodyPr lIns="914400" rIns="0"/>
          <a:lstStyle>
            <a:lvl1pPr>
              <a:defRPr sz="6600">
                <a:latin typeface="Segoe UI Light" panose="020B0502040204020203" pitchFamily="34" charset="0"/>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364463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ard slide yellow">
    <p:spTree>
      <p:nvGrpSpPr>
        <p:cNvPr id="1" name=""/>
        <p:cNvGrpSpPr/>
        <p:nvPr/>
      </p:nvGrpSpPr>
      <p:grpSpPr>
        <a:xfrm>
          <a:off x="0" y="0"/>
          <a:ext cx="0" cy="0"/>
          <a:chOff x="0" y="0"/>
          <a:chExt cx="0" cy="0"/>
        </a:xfrm>
      </p:grpSpPr>
      <p:sp>
        <p:nvSpPr>
          <p:cNvPr id="8" name="Text Placeholder 5"/>
          <p:cNvSpPr>
            <a:spLocks noGrp="1"/>
          </p:cNvSpPr>
          <p:nvPr>
            <p:ph type="body" sz="quarter" idx="10" hasCustomPrompt="1"/>
          </p:nvPr>
        </p:nvSpPr>
        <p:spPr>
          <a:xfrm>
            <a:off x="0" y="773931"/>
            <a:ext cx="10873643" cy="512716"/>
          </a:xfrm>
          <a:prstGeom prst="rect">
            <a:avLst/>
          </a:prstGeom>
        </p:spPr>
        <p:txBody>
          <a:bodyPr vert="horz" lIns="914400" tIns="0" rIns="0" bIns="0"/>
          <a:lstStyle>
            <a:lvl1pPr marL="0" indent="0">
              <a:buNone/>
              <a:defRPr sz="3600"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Standard slide - Headline Segoe UI 36pt</a:t>
            </a:r>
          </a:p>
        </p:txBody>
      </p:sp>
      <p:sp>
        <p:nvSpPr>
          <p:cNvPr id="9" name="Text Placeholder 7"/>
          <p:cNvSpPr>
            <a:spLocks noGrp="1"/>
          </p:cNvSpPr>
          <p:nvPr>
            <p:ph type="body" sz="quarter" idx="11" hasCustomPrompt="1"/>
          </p:nvPr>
        </p:nvSpPr>
        <p:spPr>
          <a:xfrm>
            <a:off x="1" y="1552720"/>
            <a:ext cx="10873643" cy="537002"/>
          </a:xfrm>
          <a:prstGeom prst="rect">
            <a:avLst/>
          </a:prstGeom>
        </p:spPr>
        <p:txBody>
          <a:bodyPr vert="horz" lIns="914400" tIns="0" rIns="0" bIns="0"/>
          <a:lstStyle>
            <a:lvl1pPr marL="0" indent="0">
              <a:buNone/>
              <a:defRPr sz="2000" baseline="0">
                <a:solidFill>
                  <a:schemeClr val="bg1"/>
                </a:solidFill>
                <a:latin typeface="+mn-lt"/>
              </a:defRPr>
            </a:lvl1pPr>
          </a:lstStyle>
          <a:p>
            <a:pPr lvl="0"/>
            <a:r>
              <a:rPr lang="en-US" dirty="0"/>
              <a:t>Subhead goes here, set in Segoe UI 20pt</a:t>
            </a:r>
          </a:p>
        </p:txBody>
      </p:sp>
      <p:sp>
        <p:nvSpPr>
          <p:cNvPr id="10" name="Text Placeholder 11"/>
          <p:cNvSpPr>
            <a:spLocks noGrp="1"/>
          </p:cNvSpPr>
          <p:nvPr>
            <p:ph type="body" sz="quarter" idx="12" hasCustomPrompt="1"/>
          </p:nvPr>
        </p:nvSpPr>
        <p:spPr>
          <a:xfrm>
            <a:off x="0" y="2333130"/>
            <a:ext cx="10873643" cy="3763335"/>
          </a:xfrm>
          <a:prstGeom prst="rect">
            <a:avLst/>
          </a:prstGeom>
        </p:spPr>
        <p:txBody>
          <a:bodyPr vert="horz" lIns="914400" tIns="0" rIns="0" bIns="0"/>
          <a:lstStyle>
            <a:lvl1pPr marL="0" indent="0">
              <a:buNone/>
              <a:defRPr sz="2000" baseline="0">
                <a:solidFill>
                  <a:schemeClr val="bg1"/>
                </a:solidFill>
                <a:latin typeface="+mj-lt"/>
              </a:defRPr>
            </a:lvl1pPr>
          </a:lstStyle>
          <a:p>
            <a:pPr lvl="0"/>
            <a:r>
              <a:rPr lang="en-US" dirty="0"/>
              <a:t>Body copy goes here, set in Segoe UI Light 20pt</a:t>
            </a:r>
          </a:p>
        </p:txBody>
      </p:sp>
    </p:spTree>
    <p:extLst>
      <p:ext uri="{BB962C8B-B14F-4D97-AF65-F5344CB8AC3E}">
        <p14:creationId xmlns:p14="http://schemas.microsoft.com/office/powerpoint/2010/main" val="4024795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igh density slide yellow">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773931"/>
            <a:ext cx="12434888" cy="512716"/>
          </a:xfrm>
          <a:prstGeom prst="rect">
            <a:avLst/>
          </a:prstGeom>
        </p:spPr>
        <p:txBody>
          <a:bodyPr vert="horz" lIns="914400" tIns="0" rIns="0" bIns="0"/>
          <a:lstStyle>
            <a:lvl1pPr marL="0" indent="0">
              <a:buNone/>
              <a:defRPr sz="3600" baseline="0">
                <a:solidFill>
                  <a:schemeClr val="bg1"/>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High density slide - Headline Segoe UI 28pt</a:t>
            </a:r>
          </a:p>
        </p:txBody>
      </p:sp>
      <p:sp>
        <p:nvSpPr>
          <p:cNvPr id="3" name="Text Placeholder 7"/>
          <p:cNvSpPr>
            <a:spLocks noGrp="1"/>
          </p:cNvSpPr>
          <p:nvPr>
            <p:ph type="body" sz="quarter" idx="11" hasCustomPrompt="1"/>
          </p:nvPr>
        </p:nvSpPr>
        <p:spPr>
          <a:xfrm>
            <a:off x="15383" y="1560546"/>
            <a:ext cx="10096261" cy="249342"/>
          </a:xfrm>
          <a:prstGeom prst="rect">
            <a:avLst/>
          </a:prstGeom>
        </p:spPr>
        <p:txBody>
          <a:bodyPr vert="horz" lIns="914400" tIns="0" rIns="0" bIns="0"/>
          <a:lstStyle>
            <a:lvl1pPr marL="0" indent="0">
              <a:buNone/>
              <a:defRPr sz="1632" baseline="0">
                <a:solidFill>
                  <a:schemeClr val="bg1"/>
                </a:solidFill>
                <a:latin typeface="+mn-lt"/>
              </a:defRPr>
            </a:lvl1pPr>
          </a:lstStyle>
          <a:p>
            <a:pPr lvl="0"/>
            <a:r>
              <a:rPr lang="en-US" dirty="0"/>
              <a:t>Subhead goes here, set in Segoe UI 16pt</a:t>
            </a:r>
          </a:p>
        </p:txBody>
      </p:sp>
      <p:sp>
        <p:nvSpPr>
          <p:cNvPr id="4" name="Text Placeholder 11"/>
          <p:cNvSpPr>
            <a:spLocks noGrp="1"/>
          </p:cNvSpPr>
          <p:nvPr>
            <p:ph type="body" sz="quarter" idx="12" hasCustomPrompt="1"/>
          </p:nvPr>
        </p:nvSpPr>
        <p:spPr>
          <a:xfrm>
            <a:off x="15383" y="2333129"/>
            <a:ext cx="10858261" cy="3366115"/>
          </a:xfrm>
          <a:prstGeom prst="rect">
            <a:avLst/>
          </a:prstGeom>
        </p:spPr>
        <p:txBody>
          <a:bodyPr vert="horz" lIns="914400" tIns="0" rIns="0" bIns="0"/>
          <a:lstStyle>
            <a:lvl1pPr marL="0" indent="0">
              <a:buNone/>
              <a:defRPr sz="1632">
                <a:solidFill>
                  <a:schemeClr val="bg1"/>
                </a:solidFill>
                <a:latin typeface="+mj-lt"/>
              </a:defRPr>
            </a:lvl1pPr>
          </a:lstStyle>
          <a:p>
            <a:pPr lvl="0"/>
            <a:r>
              <a:rPr lang="en-US" dirty="0"/>
              <a:t>Body copy goes here, set in Segoe UI Light 16pt</a:t>
            </a:r>
          </a:p>
        </p:txBody>
      </p:sp>
    </p:spTree>
    <p:extLst>
      <p:ext uri="{BB962C8B-B14F-4D97-AF65-F5344CB8AC3E}">
        <p14:creationId xmlns:p14="http://schemas.microsoft.com/office/powerpoint/2010/main" val="1860236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light gray">
    <p:bg>
      <p:bgPr>
        <a:solidFill>
          <a:schemeClr val="accent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0" y="773931"/>
            <a:ext cx="10873643" cy="512716"/>
          </a:xfrm>
          <a:prstGeom prst="rect">
            <a:avLst/>
          </a:prstGeom>
        </p:spPr>
        <p:txBody>
          <a:bodyPr vert="horz" lIns="914400" tIns="0" rIns="0" bIns="0"/>
          <a:lstStyle>
            <a:lvl1pPr marL="0" indent="0">
              <a:buNone/>
              <a:defRPr sz="4400"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Divider slide – Headline Segoe UI 44pt</a:t>
            </a:r>
          </a:p>
        </p:txBody>
      </p:sp>
      <p:sp>
        <p:nvSpPr>
          <p:cNvPr id="12" name="Text Placeholder 7"/>
          <p:cNvSpPr>
            <a:spLocks noGrp="1"/>
          </p:cNvSpPr>
          <p:nvPr>
            <p:ph type="body" sz="quarter" idx="11" hasCustomPrompt="1"/>
          </p:nvPr>
        </p:nvSpPr>
        <p:spPr>
          <a:xfrm>
            <a:off x="1" y="1523576"/>
            <a:ext cx="10873644" cy="537002"/>
          </a:xfrm>
          <a:prstGeom prst="rect">
            <a:avLst/>
          </a:prstGeom>
        </p:spPr>
        <p:txBody>
          <a:bodyPr vert="horz" lIns="914400" tIns="0" rIns="0" bIns="0"/>
          <a:lstStyle>
            <a:lvl1pPr marL="0" indent="0">
              <a:buNone/>
              <a:defRPr sz="3200" baseline="0">
                <a:solidFill>
                  <a:schemeClr val="bg1"/>
                </a:solidFill>
                <a:latin typeface="+mj-lt"/>
              </a:defRPr>
            </a:lvl1pPr>
          </a:lstStyle>
          <a:p>
            <a:pPr lvl="0"/>
            <a:r>
              <a:rPr lang="en-US" dirty="0"/>
              <a:t>Subhead goes here, set in Segoe UI 32pt</a:t>
            </a:r>
          </a:p>
        </p:txBody>
      </p:sp>
      <p:sp>
        <p:nvSpPr>
          <p:cNvPr id="13" name="Text Placeholder 11"/>
          <p:cNvSpPr>
            <a:spLocks noGrp="1"/>
          </p:cNvSpPr>
          <p:nvPr>
            <p:ph type="body" sz="quarter" idx="12" hasCustomPrompt="1"/>
          </p:nvPr>
        </p:nvSpPr>
        <p:spPr>
          <a:xfrm>
            <a:off x="0" y="2303986"/>
            <a:ext cx="10873644" cy="3763335"/>
          </a:xfrm>
          <a:prstGeom prst="rect">
            <a:avLst/>
          </a:prstGeom>
        </p:spPr>
        <p:txBody>
          <a:bodyPr vert="horz" lIns="914400" tIns="0" rIns="0" bIns="0"/>
          <a:lstStyle>
            <a:lvl1pPr marL="0" indent="0">
              <a:buFontTx/>
              <a:buNone/>
              <a:defRPr sz="2000" baseline="0">
                <a:solidFill>
                  <a:schemeClr val="bg1"/>
                </a:solidFill>
                <a:latin typeface="+mn-lt"/>
              </a:defRPr>
            </a:lvl1pPr>
          </a:lstStyle>
          <a:p>
            <a:pPr lvl="0"/>
            <a:r>
              <a:rPr lang="en-US" dirty="0"/>
              <a:t>Additional information goes here, set in Segoe UI Light 20pt</a:t>
            </a:r>
          </a:p>
          <a:p>
            <a:pPr lvl="0"/>
            <a:r>
              <a:rPr lang="en-US" dirty="0"/>
              <a:t>- Bullet points go here</a:t>
            </a:r>
          </a:p>
          <a:p>
            <a:pPr lvl="0"/>
            <a:r>
              <a:rPr lang="en-US" dirty="0"/>
              <a:t>- Bullet points go here</a:t>
            </a:r>
          </a:p>
          <a:p>
            <a:pPr lvl="0"/>
            <a:r>
              <a:rPr lang="en-US" dirty="0"/>
              <a:t>- Bullet points go here</a:t>
            </a:r>
          </a:p>
        </p:txBody>
      </p:sp>
    </p:spTree>
    <p:extLst>
      <p:ext uri="{BB962C8B-B14F-4D97-AF65-F5344CB8AC3E}">
        <p14:creationId xmlns:p14="http://schemas.microsoft.com/office/powerpoint/2010/main" val="7140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9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tra high density slide yellow">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233153"/>
            <a:ext cx="10873644" cy="540779"/>
          </a:xfrm>
          <a:prstGeom prst="rect">
            <a:avLst/>
          </a:prstGeom>
        </p:spPr>
        <p:txBody>
          <a:bodyPr vert="horz" lIns="914400" tIns="0" rIns="0" bIns="0"/>
          <a:lstStyle>
            <a:lvl1pPr marL="0" indent="0">
              <a:buNone/>
              <a:defRPr baseline="0">
                <a:solidFill>
                  <a:schemeClr val="bg1"/>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Extra high density slide - Headline goes here, set in Segoe UI 28pt</a:t>
            </a:r>
          </a:p>
        </p:txBody>
      </p:sp>
      <p:sp>
        <p:nvSpPr>
          <p:cNvPr id="8" name="Text Placeholder 7"/>
          <p:cNvSpPr>
            <a:spLocks noGrp="1"/>
          </p:cNvSpPr>
          <p:nvPr>
            <p:ph type="body" sz="quarter" idx="11" hasCustomPrompt="1"/>
          </p:nvPr>
        </p:nvSpPr>
        <p:spPr>
          <a:xfrm>
            <a:off x="1" y="773932"/>
            <a:ext cx="10873644" cy="266073"/>
          </a:xfrm>
          <a:prstGeom prst="rect">
            <a:avLst/>
          </a:prstGeom>
        </p:spPr>
        <p:txBody>
          <a:bodyPr vert="horz" lIns="914400" tIns="0" rIns="0" bIns="0"/>
          <a:lstStyle>
            <a:lvl1pPr marL="0" indent="0">
              <a:buNone/>
              <a:defRPr sz="1632" baseline="0">
                <a:solidFill>
                  <a:schemeClr val="bg1"/>
                </a:solidFill>
                <a:latin typeface="+mn-lt"/>
              </a:defRPr>
            </a:lvl1pPr>
          </a:lstStyle>
          <a:p>
            <a:pPr lvl="0"/>
            <a:r>
              <a:rPr lang="en-US" dirty="0"/>
              <a:t>Subhead goes here, set in Segoe UI 16pt</a:t>
            </a:r>
          </a:p>
        </p:txBody>
      </p:sp>
      <p:sp>
        <p:nvSpPr>
          <p:cNvPr id="12" name="Text Placeholder 11"/>
          <p:cNvSpPr>
            <a:spLocks noGrp="1"/>
          </p:cNvSpPr>
          <p:nvPr>
            <p:ph type="body" sz="quarter" idx="12" hasCustomPrompt="1"/>
          </p:nvPr>
        </p:nvSpPr>
        <p:spPr>
          <a:xfrm>
            <a:off x="1" y="1544625"/>
            <a:ext cx="10873644" cy="4240971"/>
          </a:xfrm>
          <a:prstGeom prst="rect">
            <a:avLst/>
          </a:prstGeom>
        </p:spPr>
        <p:txBody>
          <a:bodyPr vert="horz" lIns="914400" tIns="0" rIns="0" bIns="0"/>
          <a:lstStyle>
            <a:lvl1pPr marL="0" indent="0">
              <a:buNone/>
              <a:defRPr sz="1632" baseline="0">
                <a:solidFill>
                  <a:schemeClr val="bg1"/>
                </a:solidFill>
                <a:latin typeface="+mj-lt"/>
              </a:defRPr>
            </a:lvl1pPr>
          </a:lstStyle>
          <a:p>
            <a:pPr lvl="0"/>
            <a:r>
              <a:rPr lang="en-US" dirty="0"/>
              <a:t>Body copy goes here, set in Segoe UI light, 16pt</a:t>
            </a:r>
          </a:p>
        </p:txBody>
      </p:sp>
    </p:spTree>
    <p:extLst>
      <p:ext uri="{BB962C8B-B14F-4D97-AF65-F5344CB8AC3E}">
        <p14:creationId xmlns:p14="http://schemas.microsoft.com/office/powerpoint/2010/main" val="2220290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4" name="Rectangle 13"/>
          <p:cNvSpPr/>
          <p:nvPr userDrawn="1"/>
        </p:nvSpPr>
        <p:spPr>
          <a:xfrm>
            <a:off x="0" y="-1332"/>
            <a:ext cx="12434888"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2"/>
          <p:cNvSpPr/>
          <p:nvPr userDrawn="1"/>
        </p:nvSpPr>
        <p:spPr>
          <a:xfrm flipH="1">
            <a:off x="7274482" y="-2614712"/>
            <a:ext cx="8232197" cy="8232197"/>
          </a:xfrm>
          <a:prstGeom prst="ellipse">
            <a:avLst/>
          </a:prstGeom>
          <a:solidFill>
            <a:schemeClr val="accent1"/>
          </a:solid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Oval 42"/>
          <p:cNvSpPr/>
          <p:nvPr userDrawn="1"/>
        </p:nvSpPr>
        <p:spPr>
          <a:xfrm flipH="1">
            <a:off x="6948956" y="-3294467"/>
            <a:ext cx="8232197" cy="8232197"/>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Picture Placeholder 11"/>
          <p:cNvSpPr>
            <a:spLocks noGrp="1"/>
          </p:cNvSpPr>
          <p:nvPr>
            <p:ph type="pic" sz="quarter" idx="10" hasCustomPrompt="1"/>
          </p:nvPr>
        </p:nvSpPr>
        <p:spPr>
          <a:xfrm>
            <a:off x="7945438" y="-1806575"/>
            <a:ext cx="6753225" cy="6753225"/>
          </a:xfrm>
          <a:prstGeom prst="ellipse">
            <a:avLst/>
          </a:prstGeom>
        </p:spPr>
        <p:txBody>
          <a:bodyPr/>
          <a:lstStyle>
            <a:lvl1pPr>
              <a:defRPr/>
            </a:lvl1pPr>
          </a:lstStyle>
          <a:p>
            <a:r>
              <a:rPr lang="en-US" dirty="0"/>
              <a:t>Click to insert a picture</a:t>
            </a:r>
          </a:p>
        </p:txBody>
      </p:sp>
      <p:sp>
        <p:nvSpPr>
          <p:cNvPr id="3" name="Title Placeholder 1"/>
          <p:cNvSpPr txBox="1">
            <a:spLocks/>
          </p:cNvSpPr>
          <p:nvPr userDrawn="1"/>
        </p:nvSpPr>
        <p:spPr>
          <a:xfrm>
            <a:off x="1" y="371730"/>
            <a:ext cx="6216650" cy="2394019"/>
          </a:xfrm>
          <a:prstGeom prst="rect">
            <a:avLst/>
          </a:prstGeom>
        </p:spPr>
        <p:txBody>
          <a:bodyPr vert="horz" lIns="457200" tIns="45720" rIns="91440" bIns="45720" rtlCol="0" anchor="ctr">
            <a:norm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dirty="0"/>
              <a:t>Click to edit Master title style</a:t>
            </a:r>
          </a:p>
        </p:txBody>
      </p:sp>
      <p:sp>
        <p:nvSpPr>
          <p:cNvPr id="4" name="Text Placeholder 2"/>
          <p:cNvSpPr>
            <a:spLocks noGrp="1"/>
          </p:cNvSpPr>
          <p:nvPr>
            <p:ph idx="1"/>
          </p:nvPr>
        </p:nvSpPr>
        <p:spPr>
          <a:xfrm>
            <a:off x="0" y="2557463"/>
            <a:ext cx="11579225" cy="4437062"/>
          </a:xfrm>
          <a:prstGeom prst="rect">
            <a:avLst/>
          </a:prstGeom>
        </p:spPr>
        <p:txBody>
          <a:bodyPr vert="horz" lIns="457200" tIns="45720" rIns="91440" bIns="45720" rtlCol="0">
            <a:normAutofit/>
          </a:bodyPr>
          <a:lstStyle>
            <a:lvl1pPr marL="0" indent="0">
              <a:buNone/>
              <a:defRPr sz="3600">
                <a:solidFill>
                  <a:schemeClr val="bg1"/>
                </a:solidFill>
                <a:latin typeface="Segoe UI Light" panose="020B0502040204020203" pitchFamily="34" charset="0"/>
                <a:cs typeface="Segoe UI Light" panose="020B0502040204020203" pitchFamily="34" charset="0"/>
              </a:defRPr>
            </a:lvl1pPr>
          </a:lstStyle>
          <a:p>
            <a:pPr lvl="0"/>
            <a:r>
              <a:rPr lang="en-US" dirty="0"/>
              <a:t>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435" y="6488170"/>
            <a:ext cx="1118985" cy="244031"/>
          </a:xfrm>
          <a:prstGeom prst="rect">
            <a:avLst/>
          </a:prstGeom>
        </p:spPr>
      </p:pic>
    </p:spTree>
    <p:extLst>
      <p:ext uri="{BB962C8B-B14F-4D97-AF65-F5344CB8AC3E}">
        <p14:creationId xmlns:p14="http://schemas.microsoft.com/office/powerpoint/2010/main" val="2371224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4" name="Rectangle 13"/>
          <p:cNvSpPr/>
          <p:nvPr userDrawn="1"/>
        </p:nvSpPr>
        <p:spPr>
          <a:xfrm>
            <a:off x="0" y="-1332"/>
            <a:ext cx="1243488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2"/>
          <p:cNvSpPr/>
          <p:nvPr userDrawn="1"/>
        </p:nvSpPr>
        <p:spPr>
          <a:xfrm flipH="1">
            <a:off x="7274482" y="-2614712"/>
            <a:ext cx="8232197" cy="8232197"/>
          </a:xfrm>
          <a:prstGeom prst="ellipse">
            <a:avLst/>
          </a:prstGeom>
          <a:solidFill>
            <a:schemeClr val="accent4"/>
          </a:solid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Oval 42"/>
          <p:cNvSpPr/>
          <p:nvPr userDrawn="1"/>
        </p:nvSpPr>
        <p:spPr>
          <a:xfrm flipH="1">
            <a:off x="6948956" y="-3294467"/>
            <a:ext cx="8232197" cy="8232197"/>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Picture Placeholder 11"/>
          <p:cNvSpPr>
            <a:spLocks noGrp="1"/>
          </p:cNvSpPr>
          <p:nvPr>
            <p:ph type="pic" sz="quarter" idx="10" hasCustomPrompt="1"/>
          </p:nvPr>
        </p:nvSpPr>
        <p:spPr>
          <a:xfrm>
            <a:off x="7945438" y="-1806575"/>
            <a:ext cx="6753225" cy="6753225"/>
          </a:xfrm>
          <a:prstGeom prst="ellipse">
            <a:avLst/>
          </a:prstGeom>
        </p:spPr>
        <p:txBody>
          <a:bodyPr/>
          <a:lstStyle>
            <a:lvl1pPr>
              <a:defRPr/>
            </a:lvl1pPr>
          </a:lstStyle>
          <a:p>
            <a:r>
              <a:rPr lang="en-US" dirty="0"/>
              <a:t>Click to insert a picture</a:t>
            </a:r>
          </a:p>
        </p:txBody>
      </p:sp>
      <p:sp>
        <p:nvSpPr>
          <p:cNvPr id="3" name="Title Placeholder 1"/>
          <p:cNvSpPr txBox="1">
            <a:spLocks/>
          </p:cNvSpPr>
          <p:nvPr userDrawn="1"/>
        </p:nvSpPr>
        <p:spPr>
          <a:xfrm>
            <a:off x="1" y="371730"/>
            <a:ext cx="6216650" cy="2394019"/>
          </a:xfrm>
          <a:prstGeom prst="rect">
            <a:avLst/>
          </a:prstGeom>
        </p:spPr>
        <p:txBody>
          <a:bodyPr vert="horz" lIns="457200" tIns="45720" rIns="91440" bIns="45720" rtlCol="0" anchor="ctr">
            <a:norm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dirty="0"/>
              <a:t>Click to edit Master title style</a:t>
            </a:r>
          </a:p>
        </p:txBody>
      </p:sp>
      <p:sp>
        <p:nvSpPr>
          <p:cNvPr id="4" name="Text Placeholder 2"/>
          <p:cNvSpPr>
            <a:spLocks noGrp="1"/>
          </p:cNvSpPr>
          <p:nvPr>
            <p:ph idx="1"/>
          </p:nvPr>
        </p:nvSpPr>
        <p:spPr>
          <a:xfrm>
            <a:off x="0" y="2557463"/>
            <a:ext cx="11579225" cy="4437062"/>
          </a:xfrm>
          <a:prstGeom prst="rect">
            <a:avLst/>
          </a:prstGeom>
        </p:spPr>
        <p:txBody>
          <a:bodyPr vert="horz" lIns="457200" tIns="45720" rIns="91440" bIns="45720" rtlCol="0">
            <a:normAutofit/>
          </a:bodyPr>
          <a:lstStyle>
            <a:lvl1pPr>
              <a:defRPr sz="3600">
                <a:solidFill>
                  <a:schemeClr val="bg1"/>
                </a:solidFill>
                <a:latin typeface="Segoe UI Light" panose="020B0502040204020203" pitchFamily="34" charset="0"/>
                <a:cs typeface="Segoe UI Light" panose="020B0502040204020203" pitchFamily="34" charset="0"/>
              </a:defRPr>
            </a:lvl1pPr>
          </a:lstStyle>
          <a:p>
            <a:pPr lvl="0"/>
            <a:r>
              <a:rPr lang="en-US" dirty="0"/>
              <a:t>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435" y="6488170"/>
            <a:ext cx="1118985" cy="244031"/>
          </a:xfrm>
          <a:prstGeom prst="rect">
            <a:avLst/>
          </a:prstGeom>
        </p:spPr>
      </p:pic>
    </p:spTree>
    <p:extLst>
      <p:ext uri="{BB962C8B-B14F-4D97-AF65-F5344CB8AC3E}">
        <p14:creationId xmlns:p14="http://schemas.microsoft.com/office/powerpoint/2010/main" val="30590923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4"/>
        </a:solidFill>
        <a:effectLst/>
      </p:bgPr>
    </p:bg>
    <p:spTree>
      <p:nvGrpSpPr>
        <p:cNvPr id="1" name=""/>
        <p:cNvGrpSpPr/>
        <p:nvPr/>
      </p:nvGrpSpPr>
      <p:grpSpPr>
        <a:xfrm>
          <a:off x="0" y="0"/>
          <a:ext cx="0" cy="0"/>
          <a:chOff x="0" y="0"/>
          <a:chExt cx="0" cy="0"/>
        </a:xfrm>
      </p:grpSpPr>
      <p:sp>
        <p:nvSpPr>
          <p:cNvPr id="3" name="Oval 2"/>
          <p:cNvSpPr/>
          <p:nvPr userDrawn="1"/>
        </p:nvSpPr>
        <p:spPr>
          <a:xfrm>
            <a:off x="4829265" y="2745092"/>
            <a:ext cx="1107266" cy="1107266"/>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userDrawn="1"/>
        </p:nvSpPr>
        <p:spPr>
          <a:xfrm>
            <a:off x="11510908" y="2759285"/>
            <a:ext cx="1107266" cy="1107266"/>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8959804" y="2759285"/>
            <a:ext cx="1107266" cy="1107266"/>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2578823" y="553013"/>
            <a:ext cx="5157646" cy="5157646"/>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a:off x="952500" y="2399994"/>
            <a:ext cx="635066" cy="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7557093" y="2745092"/>
            <a:ext cx="1107266" cy="1107266"/>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6190955" y="2745092"/>
            <a:ext cx="1107266" cy="1107266"/>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31728" y="2077609"/>
            <a:ext cx="2510288" cy="2510288"/>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9937493" y="2483374"/>
            <a:ext cx="1698758" cy="1698758"/>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674311"/>
            <a:ext cx="8046224" cy="3657560"/>
          </a:xfrm>
          <a:prstGeom prst="rect">
            <a:avLst/>
          </a:prstGeom>
        </p:spPr>
        <p:txBody>
          <a:bodyPr lIns="914400" rIns="0"/>
          <a:lstStyle>
            <a:lvl1pPr>
              <a:defRPr sz="4800">
                <a:latin typeface="Segoe UI Light" panose="020B0502040204020203" pitchFamily="34" charset="0"/>
                <a:cs typeface="Segoe UI Light" panose="020B0502040204020203" pitchFamily="34" charset="0"/>
              </a:defRPr>
            </a:lvl1pPr>
          </a:lstStyle>
          <a:p>
            <a:r>
              <a:rPr lang="en-US" dirty="0"/>
              <a:t>Click to edit Master title style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435" y="6488170"/>
            <a:ext cx="1118985" cy="244031"/>
          </a:xfrm>
          <a:prstGeom prst="rect">
            <a:avLst/>
          </a:prstGeom>
        </p:spPr>
      </p:pic>
      <p:sp>
        <p:nvSpPr>
          <p:cNvPr id="15" name="Text Placeholder 14"/>
          <p:cNvSpPr>
            <a:spLocks noGrp="1"/>
          </p:cNvSpPr>
          <p:nvPr>
            <p:ph type="body" sz="quarter" idx="10" hasCustomPrompt="1"/>
          </p:nvPr>
        </p:nvSpPr>
        <p:spPr>
          <a:xfrm>
            <a:off x="9828552" y="2674311"/>
            <a:ext cx="1920875" cy="1728787"/>
          </a:xfrm>
          <a:prstGeom prst="rect">
            <a:avLst/>
          </a:prstGeom>
        </p:spPr>
        <p:txBody>
          <a:bodyPr/>
          <a:lstStyle>
            <a:lvl1pPr marL="0" indent="0" algn="ctr">
              <a:buFontTx/>
              <a:buNone/>
              <a:defRPr sz="100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0</a:t>
            </a:r>
          </a:p>
        </p:txBody>
      </p:sp>
    </p:spTree>
    <p:extLst>
      <p:ext uri="{BB962C8B-B14F-4D97-AF65-F5344CB8AC3E}">
        <p14:creationId xmlns:p14="http://schemas.microsoft.com/office/powerpoint/2010/main" val="3357057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Oval 3"/>
          <p:cNvSpPr/>
          <p:nvPr userDrawn="1"/>
        </p:nvSpPr>
        <p:spPr>
          <a:xfrm>
            <a:off x="11510908" y="2759285"/>
            <a:ext cx="1107266" cy="110726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8959804" y="2759285"/>
            <a:ext cx="1107266" cy="110726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7557093" y="2745092"/>
            <a:ext cx="1107266" cy="110726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4829265" y="2745092"/>
            <a:ext cx="1107266" cy="110726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2578823" y="553013"/>
            <a:ext cx="5157646" cy="515764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6190955" y="2745092"/>
            <a:ext cx="1107266" cy="1107266"/>
          </a:xfrm>
          <a:prstGeom prst="ellipse">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435" y="6488170"/>
            <a:ext cx="1118985" cy="244031"/>
          </a:xfrm>
          <a:prstGeom prst="rect">
            <a:avLst/>
          </a:prstGeom>
        </p:spPr>
      </p:pic>
      <p:sp>
        <p:nvSpPr>
          <p:cNvPr id="15" name="Text Placeholder 14"/>
          <p:cNvSpPr>
            <a:spLocks noGrp="1"/>
          </p:cNvSpPr>
          <p:nvPr>
            <p:ph type="body" sz="quarter" idx="10" hasCustomPrompt="1"/>
          </p:nvPr>
        </p:nvSpPr>
        <p:spPr>
          <a:xfrm>
            <a:off x="9828552" y="2674311"/>
            <a:ext cx="1920875" cy="1728787"/>
          </a:xfrm>
          <a:prstGeom prst="rect">
            <a:avLst/>
          </a:prstGeom>
        </p:spPr>
        <p:txBody>
          <a:bodyPr/>
          <a:lstStyle>
            <a:lvl1pPr marL="0" indent="0" algn="ctr">
              <a:buFontTx/>
              <a:buNone/>
              <a:defRPr sz="100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0</a:t>
            </a:r>
          </a:p>
        </p:txBody>
      </p:sp>
      <p:sp>
        <p:nvSpPr>
          <p:cNvPr id="2" name="Title 1"/>
          <p:cNvSpPr>
            <a:spLocks noGrp="1"/>
          </p:cNvSpPr>
          <p:nvPr>
            <p:ph type="title"/>
          </p:nvPr>
        </p:nvSpPr>
        <p:spPr>
          <a:xfrm>
            <a:off x="0" y="1709924"/>
            <a:ext cx="8046224" cy="3657560"/>
          </a:xfrm>
          <a:prstGeom prst="rect">
            <a:avLst/>
          </a:prstGeom>
        </p:spPr>
        <p:txBody>
          <a:bodyPr lIns="914400" rIns="0"/>
          <a:lstStyle>
            <a:lvl1pPr>
              <a:defRPr sz="6600">
                <a:latin typeface="Segoe UI Light" panose="020B0502040204020203" pitchFamily="34" charset="0"/>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005435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2"/>
        </a:solidFill>
        <a:effectLst/>
      </p:bgPr>
    </p:bg>
    <p:spTree>
      <p:nvGrpSpPr>
        <p:cNvPr id="1" name=""/>
        <p:cNvGrpSpPr/>
        <p:nvPr/>
      </p:nvGrpSpPr>
      <p:grpSpPr>
        <a:xfrm>
          <a:off x="0" y="0"/>
          <a:ext cx="0" cy="0"/>
          <a:chOff x="0" y="0"/>
          <a:chExt cx="0" cy="0"/>
        </a:xfrm>
      </p:grpSpPr>
      <p:sp>
        <p:nvSpPr>
          <p:cNvPr id="3" name="Oval 2"/>
          <p:cNvSpPr/>
          <p:nvPr userDrawn="1"/>
        </p:nvSpPr>
        <p:spPr>
          <a:xfrm>
            <a:off x="4829265" y="2745092"/>
            <a:ext cx="1107266" cy="1107266"/>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userDrawn="1"/>
        </p:nvSpPr>
        <p:spPr>
          <a:xfrm>
            <a:off x="11510908" y="2759285"/>
            <a:ext cx="1107266" cy="1107266"/>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8959804" y="2759285"/>
            <a:ext cx="1107266" cy="1107266"/>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2578823" y="553013"/>
            <a:ext cx="5157646" cy="5157646"/>
          </a:xfrm>
          <a:prstGeom prst="ellipse">
            <a:avLst/>
          </a:prstGeom>
          <a:solidFill>
            <a:schemeClr val="accent3">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7557093" y="2745092"/>
            <a:ext cx="1107266" cy="1107266"/>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6190955" y="2745092"/>
            <a:ext cx="1107266" cy="1107266"/>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31728" y="2077609"/>
            <a:ext cx="2510288" cy="2510288"/>
          </a:xfrm>
          <a:prstGeom prst="ellipse">
            <a:avLst/>
          </a:prstGeom>
          <a:no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9937493" y="2483374"/>
            <a:ext cx="1698758" cy="1698758"/>
          </a:xfrm>
          <a:prstGeom prst="ellipse">
            <a:avLst/>
          </a:prstGeom>
          <a:no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674311"/>
            <a:ext cx="8046224" cy="3657560"/>
          </a:xfrm>
          <a:prstGeom prst="rect">
            <a:avLst/>
          </a:prstGeom>
        </p:spPr>
        <p:txBody>
          <a:bodyPr lIns="914400" rIns="0"/>
          <a:lstStyle>
            <a:lvl1pPr>
              <a:defRPr sz="4800">
                <a:latin typeface="Segoe UI Light" panose="020B0502040204020203" pitchFamily="34" charset="0"/>
                <a:cs typeface="Segoe UI Light" panose="020B0502040204020203" pitchFamily="34" charset="0"/>
              </a:defRPr>
            </a:lvl1pPr>
          </a:lstStyle>
          <a:p>
            <a:r>
              <a:rPr lang="en-US" dirty="0"/>
              <a:t>Click to edit Master title style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435" y="6488170"/>
            <a:ext cx="1118985" cy="244031"/>
          </a:xfrm>
          <a:prstGeom prst="rect">
            <a:avLst/>
          </a:prstGeom>
        </p:spPr>
      </p:pic>
      <p:sp>
        <p:nvSpPr>
          <p:cNvPr id="15" name="Text Placeholder 14"/>
          <p:cNvSpPr>
            <a:spLocks noGrp="1"/>
          </p:cNvSpPr>
          <p:nvPr>
            <p:ph type="body" sz="quarter" idx="10" hasCustomPrompt="1"/>
          </p:nvPr>
        </p:nvSpPr>
        <p:spPr>
          <a:xfrm>
            <a:off x="9828552" y="2674311"/>
            <a:ext cx="1920875" cy="1728787"/>
          </a:xfrm>
          <a:prstGeom prst="rect">
            <a:avLst/>
          </a:prstGeom>
        </p:spPr>
        <p:txBody>
          <a:bodyPr/>
          <a:lstStyle>
            <a:lvl1pPr marL="0" indent="0" algn="ctr">
              <a:buFontTx/>
              <a:buNone/>
              <a:defRPr sz="100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0</a:t>
            </a:r>
          </a:p>
        </p:txBody>
      </p:sp>
    </p:spTree>
    <p:extLst>
      <p:ext uri="{BB962C8B-B14F-4D97-AF65-F5344CB8AC3E}">
        <p14:creationId xmlns:p14="http://schemas.microsoft.com/office/powerpoint/2010/main" val="19125789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586035" y="1"/>
            <a:ext cx="4848853" cy="6994524"/>
          </a:xfrm>
          <a:prstGeom prst="rect">
            <a:avLst/>
          </a:prstGeom>
        </p:spPr>
        <p:txBody>
          <a:bodyPr/>
          <a:lstStyle>
            <a:lvl1pPr marL="0" indent="0">
              <a:buNone/>
              <a:defRPr sz="3200" baseline="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photo</a:t>
            </a:r>
          </a:p>
        </p:txBody>
      </p:sp>
      <p:sp>
        <p:nvSpPr>
          <p:cNvPr id="2" name="Title 1"/>
          <p:cNvSpPr>
            <a:spLocks noGrp="1"/>
          </p:cNvSpPr>
          <p:nvPr>
            <p:ph type="title"/>
          </p:nvPr>
        </p:nvSpPr>
        <p:spPr>
          <a:xfrm>
            <a:off x="0" y="3613955"/>
            <a:ext cx="7586035" cy="978827"/>
          </a:xfrm>
          <a:prstGeom prst="rect">
            <a:avLst/>
          </a:prstGeom>
        </p:spPr>
        <p:txBody>
          <a:bodyPr lIns="914400" anchor="t" anchorCtr="0">
            <a:noAutofit/>
          </a:bodyPr>
          <a:lstStyle>
            <a:lvl1pPr>
              <a:defRPr sz="6600">
                <a:latin typeface="Segoe UI Light" panose="020B0502040204020203" pitchFamily="34" charset="0"/>
                <a:cs typeface="Segoe UI Light" panose="020B0502040204020203" pitchFamily="34" charset="0"/>
              </a:defRPr>
            </a:lvl1pPr>
          </a:lstStyle>
          <a:p>
            <a:r>
              <a:rPr lang="en-US" dirty="0"/>
              <a:t>Click to edit</a:t>
            </a:r>
          </a:p>
        </p:txBody>
      </p:sp>
      <p:cxnSp>
        <p:nvCxnSpPr>
          <p:cNvPr id="13" name="Straight Connector 12"/>
          <p:cNvCxnSpPr/>
          <p:nvPr userDrawn="1"/>
        </p:nvCxnSpPr>
        <p:spPr>
          <a:xfrm>
            <a:off x="998070" y="3437791"/>
            <a:ext cx="635066" cy="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435" y="6488170"/>
            <a:ext cx="1118985" cy="244031"/>
          </a:xfrm>
          <a:prstGeom prst="rect">
            <a:avLst/>
          </a:prstGeom>
        </p:spPr>
      </p:pic>
    </p:spTree>
    <p:extLst>
      <p:ext uri="{BB962C8B-B14F-4D97-AF65-F5344CB8AC3E}">
        <p14:creationId xmlns:p14="http://schemas.microsoft.com/office/powerpoint/2010/main" val="2090390031"/>
      </p:ext>
    </p:extLst>
  </p:cSld>
  <p:clrMapOvr>
    <a:masterClrMapping/>
  </p:clrMapOvr>
  <p:extLst>
    <p:ext uri="{DCECCB84-F9BA-43D5-87BE-67443E8EF086}">
      <p15:sldGuideLst xmlns:p15="http://schemas.microsoft.com/office/powerpoint/2012/main">
        <p15:guide id="1" orient="horz" pos="2203" userDrawn="1">
          <p15:clr>
            <a:srgbClr val="FBAE40"/>
          </p15:clr>
        </p15:guide>
        <p15:guide id="2" pos="3916" userDrawn="1">
          <p15:clr>
            <a:srgbClr val="FBAE40"/>
          </p15:clr>
        </p15:guide>
        <p15:guide id="3" orient="horz" pos="2278" userDrawn="1">
          <p15:clr>
            <a:srgbClr val="FBAE40"/>
          </p15:clr>
        </p15:guide>
        <p15:guide id="4" orient="horz" pos="298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0010461" y="1"/>
            <a:ext cx="2424427" cy="6994524"/>
          </a:xfrm>
          <a:prstGeom prst="rect">
            <a:avLst/>
          </a:prstGeom>
        </p:spPr>
        <p:txBody>
          <a:bodyPr/>
          <a:lstStyle>
            <a:lvl1pPr marL="0" indent="0">
              <a:buNone/>
              <a:defRPr sz="3200" baseline="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photo</a:t>
            </a:r>
          </a:p>
        </p:txBody>
      </p:sp>
      <p:sp>
        <p:nvSpPr>
          <p:cNvPr id="2" name="Title 1"/>
          <p:cNvSpPr>
            <a:spLocks noGrp="1"/>
          </p:cNvSpPr>
          <p:nvPr>
            <p:ph type="title"/>
          </p:nvPr>
        </p:nvSpPr>
        <p:spPr>
          <a:xfrm>
            <a:off x="0" y="1049498"/>
            <a:ext cx="7586035" cy="978827"/>
          </a:xfrm>
          <a:prstGeom prst="rect">
            <a:avLst/>
          </a:prstGeom>
        </p:spPr>
        <p:txBody>
          <a:bodyPr lIns="914400" anchor="b" anchorCtr="0">
            <a:noAutofit/>
          </a:bodyPr>
          <a:lstStyle>
            <a:lvl1pPr>
              <a:defRPr sz="5400">
                <a:latin typeface="Segoe UI Light" panose="020B0502040204020203" pitchFamily="34" charset="0"/>
                <a:cs typeface="Segoe UI Light" panose="020B0502040204020203" pitchFamily="34" charset="0"/>
              </a:defRPr>
            </a:lvl1pPr>
          </a:lstStyle>
          <a:p>
            <a:r>
              <a:rPr lang="en-US" dirty="0"/>
              <a:t>Click to edit</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435" y="6488170"/>
            <a:ext cx="1118985" cy="244031"/>
          </a:xfrm>
          <a:prstGeom prst="rect">
            <a:avLst/>
          </a:prstGeom>
        </p:spPr>
      </p:pic>
      <p:cxnSp>
        <p:nvCxnSpPr>
          <p:cNvPr id="8" name="Straight Connector 7"/>
          <p:cNvCxnSpPr/>
          <p:nvPr userDrawn="1"/>
        </p:nvCxnSpPr>
        <p:spPr>
          <a:xfrm>
            <a:off x="967435" y="2308555"/>
            <a:ext cx="635066" cy="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userDrawn="1"/>
        </p:nvSpPr>
        <p:spPr>
          <a:xfrm>
            <a:off x="0" y="2690362"/>
            <a:ext cx="7586035" cy="3550070"/>
          </a:xfrm>
          <a:prstGeom prst="rect">
            <a:avLst/>
          </a:prstGeom>
        </p:spPr>
        <p:txBody>
          <a:bodyPr lIns="914400" anchor="t" anchorCtr="0">
            <a:noAutofit/>
          </a:bodyPr>
          <a:lstStyle>
            <a:lvl1pPr algn="l" defTabSz="914400" rtl="0" eaLnBrk="1" latinLnBrk="0" hangingPunct="1">
              <a:lnSpc>
                <a:spcPct val="90000"/>
              </a:lnSpc>
              <a:spcBef>
                <a:spcPct val="0"/>
              </a:spcBef>
              <a:buNone/>
              <a:defRPr sz="5400" kern="1200">
                <a:solidFill>
                  <a:schemeClr val="tx1"/>
                </a:solidFill>
                <a:latin typeface="Segoe UI Light" panose="020B0502040204020203" pitchFamily="34" charset="0"/>
                <a:ea typeface="+mj-ea"/>
                <a:cs typeface="Segoe UI Light" panose="020B0502040204020203" pitchFamily="34" charset="0"/>
              </a:defRPr>
            </a:lvl1pPr>
          </a:lstStyle>
          <a:p>
            <a:r>
              <a:rPr lang="en-US" sz="3600" dirty="0"/>
              <a:t>Click to edit</a:t>
            </a:r>
          </a:p>
        </p:txBody>
      </p:sp>
    </p:spTree>
    <p:extLst>
      <p:ext uri="{BB962C8B-B14F-4D97-AF65-F5344CB8AC3E}">
        <p14:creationId xmlns:p14="http://schemas.microsoft.com/office/powerpoint/2010/main" val="2867765654"/>
      </p:ext>
    </p:extLst>
  </p:cSld>
  <p:clrMapOvr>
    <a:masterClrMapping/>
  </p:clrMapOvr>
  <p:extLst>
    <p:ext uri="{DCECCB84-F9BA-43D5-87BE-67443E8EF086}">
      <p15:sldGuideLst xmlns:p15="http://schemas.microsoft.com/office/powerpoint/2012/main">
        <p15:guide id="1" orient="horz" pos="2203">
          <p15:clr>
            <a:srgbClr val="FBAE40"/>
          </p15:clr>
        </p15:guide>
        <p15:guide id="2" pos="3916">
          <p15:clr>
            <a:srgbClr val="FBAE40"/>
          </p15:clr>
        </p15:guide>
        <p15:guide id="3" orient="horz" pos="2278">
          <p15:clr>
            <a:srgbClr val="FBAE40"/>
          </p15:clr>
        </p15:guide>
        <p15:guide id="4" orient="horz" pos="298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1"/>
            <a:ext cx="12434889" cy="1822149"/>
          </a:xfrm>
          <a:prstGeom prst="rect">
            <a:avLst/>
          </a:prstGeom>
        </p:spPr>
        <p:txBody>
          <a:bodyPr/>
          <a:lstStyle>
            <a:lvl1pPr marL="0" indent="0">
              <a:buNone/>
              <a:defRPr sz="3200" baseline="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photo</a:t>
            </a:r>
          </a:p>
        </p:txBody>
      </p:sp>
      <p:sp>
        <p:nvSpPr>
          <p:cNvPr id="2" name="Title 1"/>
          <p:cNvSpPr>
            <a:spLocks noGrp="1"/>
          </p:cNvSpPr>
          <p:nvPr>
            <p:ph type="title"/>
          </p:nvPr>
        </p:nvSpPr>
        <p:spPr>
          <a:xfrm>
            <a:off x="0" y="2857189"/>
            <a:ext cx="12434888" cy="978827"/>
          </a:xfrm>
          <a:prstGeom prst="rect">
            <a:avLst/>
          </a:prstGeom>
        </p:spPr>
        <p:txBody>
          <a:bodyPr lIns="914400" rIns="914400" anchor="t" anchorCtr="0">
            <a:noAutofit/>
          </a:bodyPr>
          <a:lstStyle>
            <a:lvl1pPr>
              <a:defRPr sz="5400">
                <a:latin typeface="Segoe UI Light" panose="020B0502040204020203" pitchFamily="34" charset="0"/>
                <a:cs typeface="Segoe UI Light" panose="020B0502040204020203" pitchFamily="34" charset="0"/>
              </a:defRPr>
            </a:lvl1pPr>
          </a:lstStyle>
          <a:p>
            <a:r>
              <a:rPr lang="en-US" dirty="0"/>
              <a:t>Click to edit</a:t>
            </a:r>
          </a:p>
        </p:txBody>
      </p:sp>
      <p:cxnSp>
        <p:nvCxnSpPr>
          <p:cNvPr id="8" name="Straight Connector 7"/>
          <p:cNvCxnSpPr/>
          <p:nvPr userDrawn="1"/>
        </p:nvCxnSpPr>
        <p:spPr>
          <a:xfrm>
            <a:off x="967435" y="3954457"/>
            <a:ext cx="635066" cy="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userDrawn="1"/>
        </p:nvSpPr>
        <p:spPr>
          <a:xfrm>
            <a:off x="0" y="4289341"/>
            <a:ext cx="12434888" cy="1742379"/>
          </a:xfrm>
          <a:prstGeom prst="rect">
            <a:avLst/>
          </a:prstGeom>
        </p:spPr>
        <p:txBody>
          <a:bodyPr lIns="914400" rIns="914400" anchor="t" anchorCtr="0">
            <a:noAutofit/>
          </a:bodyPr>
          <a:lstStyle>
            <a:lvl1pPr algn="l" defTabSz="914400" rtl="0" eaLnBrk="1" latinLnBrk="0" hangingPunct="1">
              <a:lnSpc>
                <a:spcPct val="90000"/>
              </a:lnSpc>
              <a:spcBef>
                <a:spcPct val="0"/>
              </a:spcBef>
              <a:buNone/>
              <a:defRPr sz="5400" kern="1200">
                <a:solidFill>
                  <a:schemeClr val="tx1"/>
                </a:solidFill>
                <a:latin typeface="Segoe UI Light" panose="020B0502040204020203" pitchFamily="34" charset="0"/>
                <a:ea typeface="+mj-ea"/>
                <a:cs typeface="Segoe UI Light" panose="020B0502040204020203" pitchFamily="34" charset="0"/>
              </a:defRPr>
            </a:lvl1pPr>
          </a:lstStyle>
          <a:p>
            <a:r>
              <a:rPr lang="en-US" sz="3600" dirty="0"/>
              <a:t>Click to edit</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435" y="6488170"/>
            <a:ext cx="1118985" cy="244031"/>
          </a:xfrm>
          <a:prstGeom prst="rect">
            <a:avLst/>
          </a:prstGeom>
        </p:spPr>
      </p:pic>
    </p:spTree>
    <p:extLst>
      <p:ext uri="{BB962C8B-B14F-4D97-AF65-F5344CB8AC3E}">
        <p14:creationId xmlns:p14="http://schemas.microsoft.com/office/powerpoint/2010/main" val="786776388"/>
      </p:ext>
    </p:extLst>
  </p:cSld>
  <p:clrMapOvr>
    <a:masterClrMapping/>
  </p:clrMapOvr>
  <p:extLst>
    <p:ext uri="{DCECCB84-F9BA-43D5-87BE-67443E8EF086}">
      <p15:sldGuideLst xmlns:p15="http://schemas.microsoft.com/office/powerpoint/2012/main">
        <p15:guide id="1" orient="horz" pos="2203">
          <p15:clr>
            <a:srgbClr val="FBAE40"/>
          </p15:clr>
        </p15:guide>
        <p15:guide id="2" pos="3916">
          <p15:clr>
            <a:srgbClr val="FBAE40"/>
          </p15:clr>
        </p15:guide>
        <p15:guide id="3" orient="horz" pos="2278">
          <p15:clr>
            <a:srgbClr val="FBAE40"/>
          </p15:clr>
        </p15:guide>
        <p15:guide id="4" orient="horz" pos="298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Header // Tammy">
    <p:spTree>
      <p:nvGrpSpPr>
        <p:cNvPr id="1" name=""/>
        <p:cNvGrpSpPr/>
        <p:nvPr/>
      </p:nvGrpSpPr>
      <p:grpSpPr>
        <a:xfrm>
          <a:off x="0" y="0"/>
          <a:ext cx="0" cy="0"/>
          <a:chOff x="0" y="0"/>
          <a:chExt cx="0" cy="0"/>
        </a:xfrm>
      </p:grpSpPr>
      <p:sp>
        <p:nvSpPr>
          <p:cNvPr id="3" name="Rectangle 2"/>
          <p:cNvSpPr/>
          <p:nvPr/>
        </p:nvSpPr>
        <p:spPr bwMode="auto">
          <a:xfrm>
            <a:off x="1" y="6631846"/>
            <a:ext cx="12434887" cy="33677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spcBef>
                <a:spcPct val="0"/>
              </a:spcBef>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1" y="4"/>
            <a:ext cx="12434889" cy="803072"/>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757478" eaLnBrk="1" fontAlgn="auto" hangingPunct="1">
              <a:spcBef>
                <a:spcPts val="0"/>
              </a:spcBef>
              <a:spcAft>
                <a:spcPts val="0"/>
              </a:spcAft>
              <a:buClrTx/>
              <a:buFontTx/>
              <a:buNone/>
            </a:pPr>
            <a:endParaRPr lang="en-US" sz="1733" dirty="0">
              <a:solidFill>
                <a:srgbClr val="EEC34E"/>
              </a:solidFill>
              <a:latin typeface="Segoe Light"/>
            </a:endParaRPr>
          </a:p>
        </p:txBody>
      </p:sp>
      <p:sp>
        <p:nvSpPr>
          <p:cNvPr id="31" name="Title 1"/>
          <p:cNvSpPr>
            <a:spLocks noGrp="1"/>
          </p:cNvSpPr>
          <p:nvPr>
            <p:ph type="title" hasCustomPrompt="1"/>
          </p:nvPr>
        </p:nvSpPr>
        <p:spPr>
          <a:xfrm>
            <a:off x="271430" y="301752"/>
            <a:ext cx="11073366" cy="1351952"/>
          </a:xfrm>
        </p:spPr>
        <p:txBody>
          <a:bodyPr anchor="t">
            <a:normAutofit/>
          </a:bodyPr>
          <a:lstStyle>
            <a:lvl1pPr>
              <a:defRPr sz="2924" b="0" i="0">
                <a:solidFill>
                  <a:schemeClr val="bg1"/>
                </a:solidFill>
                <a:latin typeface="Segoe UI Light" charset="0"/>
                <a:ea typeface="Segoe UI Light" charset="0"/>
                <a:cs typeface="Segoe UI Light" charset="0"/>
              </a:defRPr>
            </a:lvl1pPr>
          </a:lstStyle>
          <a:p>
            <a:r>
              <a:rPr lang="en-US" dirty="0"/>
              <a:t>Page Title: Subtitle</a:t>
            </a:r>
          </a:p>
        </p:txBody>
      </p:sp>
      <p:sp>
        <p:nvSpPr>
          <p:cNvPr id="2" name="Right Triangle 1"/>
          <p:cNvSpPr/>
          <p:nvPr/>
        </p:nvSpPr>
        <p:spPr>
          <a:xfrm flipH="1">
            <a:off x="3" y="1243471"/>
            <a:ext cx="12434888" cy="62173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57478" eaLnBrk="1" fontAlgn="auto" hangingPunct="1">
              <a:spcBef>
                <a:spcPts val="0"/>
              </a:spcBef>
              <a:spcAft>
                <a:spcPts val="0"/>
              </a:spcAft>
              <a:buClrTx/>
              <a:buFontTx/>
              <a:buNone/>
            </a:pPr>
            <a:endParaRPr lang="en-US" sz="1491">
              <a:solidFill>
                <a:srgbClr val="FFFFFF"/>
              </a:solidFill>
            </a:endParaRPr>
          </a:p>
        </p:txBody>
      </p:sp>
      <p:sp>
        <p:nvSpPr>
          <p:cNvPr id="12" name="Text Placeholder 3"/>
          <p:cNvSpPr>
            <a:spLocks noGrp="1"/>
          </p:cNvSpPr>
          <p:nvPr>
            <p:ph type="body" sz="quarter" idx="10"/>
          </p:nvPr>
        </p:nvSpPr>
        <p:spPr>
          <a:xfrm>
            <a:off x="271429" y="1212569"/>
            <a:ext cx="11073366" cy="1472208"/>
          </a:xfrm>
        </p:spPr>
        <p:txBody>
          <a:bodyPr wrap="square">
            <a:spAutoFit/>
          </a:bodyPr>
          <a:lstStyle>
            <a:lvl1pPr>
              <a:defRPr sz="2040">
                <a:latin typeface="+mn-lt"/>
              </a:defRPr>
            </a:lvl1pPr>
            <a:lvl2pPr>
              <a:defRPr sz="1632"/>
            </a:lvl2pPr>
            <a:lvl3pPr>
              <a:defRPr sz="1428"/>
            </a:lvl3pPr>
            <a:lvl4pPr>
              <a:defRPr sz="1428"/>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3"/>
          <a:stretch>
            <a:fillRect/>
          </a:stretch>
        </p:blipFill>
        <p:spPr>
          <a:xfrm>
            <a:off x="61443" y="6604550"/>
            <a:ext cx="708982" cy="414130"/>
          </a:xfrm>
          <a:prstGeom prst="rect">
            <a:avLst/>
          </a:prstGeom>
        </p:spPr>
      </p:pic>
      <p:graphicFrame>
        <p:nvGraphicFramePr>
          <p:cNvPr id="7" name="Object 113"/>
          <p:cNvGraphicFramePr>
            <a:graphicFrameLocks noChangeAspect="1"/>
          </p:cNvGraphicFramePr>
          <p:nvPr>
            <p:extLst/>
          </p:nvPr>
        </p:nvGraphicFramePr>
        <p:xfrm>
          <a:off x="11961822" y="6644799"/>
          <a:ext cx="455041" cy="312704"/>
        </p:xfrm>
        <a:graphic>
          <a:graphicData uri="http://schemas.openxmlformats.org/presentationml/2006/ole">
            <mc:AlternateContent xmlns:mc="http://schemas.openxmlformats.org/markup-compatibility/2006">
              <mc:Choice xmlns:v="urn:schemas-microsoft-com:vml" Requires="v">
                <p:oleObj spid="_x0000_s2146" r:id="rId4" imgW="971686" imgH="895238" progId="PBrush">
                  <p:embed/>
                </p:oleObj>
              </mc:Choice>
              <mc:Fallback>
                <p:oleObj r:id="rId4" imgW="971686" imgH="8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61822" y="6644799"/>
                        <a:ext cx="455041" cy="312704"/>
                      </a:xfrm>
                      <a:prstGeom prst="rect">
                        <a:avLst/>
                      </a:prstGeom>
                      <a:noFill/>
                      <a:extLst/>
                    </p:spPr>
                  </p:pic>
                </p:oleObj>
              </mc:Fallback>
            </mc:AlternateContent>
          </a:graphicData>
        </a:graphic>
      </p:graphicFrame>
    </p:spTree>
    <p:extLst>
      <p:ext uri="{BB962C8B-B14F-4D97-AF65-F5344CB8AC3E}">
        <p14:creationId xmlns:p14="http://schemas.microsoft.com/office/powerpoint/2010/main" val="362457756"/>
      </p:ext>
    </p:extLst>
  </p:cSld>
  <p:clrMapOvr>
    <a:masterClrMapping/>
  </p:clrMapOvr>
  <p:transition>
    <p:fade/>
  </p:transition>
  <p:extLst mod="1">
    <p:ext uri="{DCECCB84-F9BA-43D5-87BE-67443E8EF086}">
      <p15:sldGuideLst xmlns:p15="http://schemas.microsoft.com/office/powerpoint/2012/main">
        <p15:guide id="1" orient="horz" pos="392">
          <p15:clr>
            <a:srgbClr val="FBAE40"/>
          </p15:clr>
        </p15:guide>
        <p15:guide id="2" pos="48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slide yellow">
    <p:bg>
      <p:bgPr>
        <a:solidFill>
          <a:schemeClr val="accent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773931"/>
            <a:ext cx="10873643" cy="512716"/>
          </a:xfrm>
          <a:prstGeom prst="rect">
            <a:avLst/>
          </a:prstGeom>
        </p:spPr>
        <p:txBody>
          <a:bodyPr vert="horz" lIns="914400" tIns="0" rIns="0" bIns="0"/>
          <a:lstStyle>
            <a:lvl1pPr marL="0" indent="0">
              <a:buNone/>
              <a:defRPr sz="4400"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Divider slide – Headline Segoe UI 44pt</a:t>
            </a:r>
          </a:p>
        </p:txBody>
      </p:sp>
      <p:sp>
        <p:nvSpPr>
          <p:cNvPr id="3" name="Text Placeholder 7"/>
          <p:cNvSpPr>
            <a:spLocks noGrp="1"/>
          </p:cNvSpPr>
          <p:nvPr>
            <p:ph type="body" sz="quarter" idx="11" hasCustomPrompt="1"/>
          </p:nvPr>
        </p:nvSpPr>
        <p:spPr>
          <a:xfrm>
            <a:off x="1" y="1523576"/>
            <a:ext cx="10873644" cy="537002"/>
          </a:xfrm>
          <a:prstGeom prst="rect">
            <a:avLst/>
          </a:prstGeom>
        </p:spPr>
        <p:txBody>
          <a:bodyPr vert="horz" lIns="914400" tIns="0" rIns="0" bIns="0"/>
          <a:lstStyle>
            <a:lvl1pPr marL="0" indent="0">
              <a:buNone/>
              <a:defRPr sz="3200" baseline="0">
                <a:solidFill>
                  <a:schemeClr val="bg1"/>
                </a:solidFill>
                <a:latin typeface="+mj-lt"/>
              </a:defRPr>
            </a:lvl1pPr>
          </a:lstStyle>
          <a:p>
            <a:pPr lvl="0"/>
            <a:r>
              <a:rPr lang="en-US" dirty="0"/>
              <a:t>Subhead goes here, set in Segoe UI 32pt</a:t>
            </a:r>
          </a:p>
        </p:txBody>
      </p:sp>
      <p:sp>
        <p:nvSpPr>
          <p:cNvPr id="5" name="Text Placeholder 11"/>
          <p:cNvSpPr>
            <a:spLocks noGrp="1"/>
          </p:cNvSpPr>
          <p:nvPr>
            <p:ph type="body" sz="quarter" idx="12" hasCustomPrompt="1"/>
          </p:nvPr>
        </p:nvSpPr>
        <p:spPr>
          <a:xfrm>
            <a:off x="0" y="2303986"/>
            <a:ext cx="10873644" cy="3763335"/>
          </a:xfrm>
          <a:prstGeom prst="rect">
            <a:avLst/>
          </a:prstGeom>
        </p:spPr>
        <p:txBody>
          <a:bodyPr vert="horz" lIns="914400" tIns="0" rIns="0" bIns="0"/>
          <a:lstStyle>
            <a:lvl1pPr marL="0" indent="0">
              <a:buFontTx/>
              <a:buNone/>
              <a:defRPr sz="2000" baseline="0">
                <a:solidFill>
                  <a:schemeClr val="bg1"/>
                </a:solidFill>
                <a:latin typeface="+mn-lt"/>
              </a:defRPr>
            </a:lvl1pPr>
          </a:lstStyle>
          <a:p>
            <a:pPr lvl="0"/>
            <a:r>
              <a:rPr lang="en-US" dirty="0"/>
              <a:t>Additional information goes here, set in Segoe UI Light 20pt</a:t>
            </a:r>
          </a:p>
          <a:p>
            <a:pPr lvl="0"/>
            <a:r>
              <a:rPr lang="en-US" dirty="0"/>
              <a:t>- Bullet points go here</a:t>
            </a:r>
          </a:p>
          <a:p>
            <a:pPr lvl="0"/>
            <a:r>
              <a:rPr lang="en-US" dirty="0"/>
              <a:t>- Bullet points go here</a:t>
            </a:r>
          </a:p>
          <a:p>
            <a:pPr lvl="0"/>
            <a:r>
              <a:rPr lang="en-US" dirty="0"/>
              <a:t>- Bullet points go here</a:t>
            </a:r>
          </a:p>
        </p:txBody>
      </p:sp>
    </p:spTree>
    <p:extLst>
      <p:ext uri="{BB962C8B-B14F-4D97-AF65-F5344CB8AC3E}">
        <p14:creationId xmlns:p14="http://schemas.microsoft.com/office/powerpoint/2010/main" val="428398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FBAE40"/>
          </p15:clr>
        </p15:guide>
        <p15:guide id="2" pos="391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Divider_light backgroun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 y="0"/>
            <a:ext cx="12434888" cy="704324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2" y="6"/>
            <a:ext cx="6772573" cy="4929475"/>
          </a:xfrm>
          <a:prstGeom prst="rect">
            <a:avLst/>
          </a:prstGeom>
        </p:spPr>
      </p:pic>
      <p:sp>
        <p:nvSpPr>
          <p:cNvPr id="4" name="Text Placeholder 16"/>
          <p:cNvSpPr>
            <a:spLocks noGrp="1"/>
          </p:cNvSpPr>
          <p:nvPr>
            <p:ph type="body" sz="quarter" idx="10"/>
          </p:nvPr>
        </p:nvSpPr>
        <p:spPr>
          <a:xfrm>
            <a:off x="774072" y="774061"/>
            <a:ext cx="8111566" cy="673928"/>
          </a:xfrm>
        </p:spPr>
        <p:txBody>
          <a:bodyPr>
            <a:noAutofit/>
          </a:bodyPr>
          <a:lstStyle>
            <a:lvl1pPr marL="0" indent="0">
              <a:buNone/>
              <a:defRPr lang="en-US" sz="3314" kern="1200" baseline="0" dirty="0">
                <a:solidFill>
                  <a:schemeClr val="tx1"/>
                </a:solidFill>
                <a:latin typeface="Segoe UI"/>
                <a:ea typeface="+mn-ea"/>
                <a:cs typeface="+mn-cs"/>
              </a:defRPr>
            </a:lvl1pPr>
          </a:lstStyle>
          <a:p>
            <a:pPr lvl="0"/>
            <a:r>
              <a:rPr lang="en-US"/>
              <a:t>Click to edit Master text styles</a:t>
            </a:r>
          </a:p>
        </p:txBody>
      </p:sp>
      <p:sp>
        <p:nvSpPr>
          <p:cNvPr id="8" name="TextBox 7"/>
          <p:cNvSpPr txBox="1"/>
          <p:nvPr/>
        </p:nvSpPr>
        <p:spPr>
          <a:xfrm>
            <a:off x="1336007" y="6738140"/>
            <a:ext cx="992407" cy="130139"/>
          </a:xfrm>
          <a:prstGeom prst="rect">
            <a:avLst/>
          </a:prstGeom>
          <a:noFill/>
        </p:spPr>
        <p:txBody>
          <a:bodyPr wrap="none" lIns="0" tIns="0" rIns="0" bIns="0" rtlCol="0">
            <a:spAutoFit/>
          </a:bodyPr>
          <a:lstStyle/>
          <a:p>
            <a:pPr algn="l" defTabSz="757424" eaLnBrk="1" fontAlgn="auto" hangingPunct="1">
              <a:spcBef>
                <a:spcPts val="0"/>
              </a:spcBef>
              <a:spcAft>
                <a:spcPts val="0"/>
              </a:spcAft>
              <a:buClrTx/>
              <a:buFontTx/>
              <a:buNone/>
            </a:pPr>
            <a:r>
              <a:rPr lang="en-US" sz="829" dirty="0">
                <a:solidFill>
                  <a:srgbClr val="505050"/>
                </a:solidFill>
                <a:latin typeface="Segoe UI Light"/>
              </a:rPr>
              <a:t>Microsoft Confidential</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71" y="6628273"/>
            <a:ext cx="773888" cy="297168"/>
          </a:xfrm>
          <a:prstGeom prst="rect">
            <a:avLst/>
          </a:prstGeom>
        </p:spPr>
      </p:pic>
      <p:graphicFrame>
        <p:nvGraphicFramePr>
          <p:cNvPr id="13" name="Object 113"/>
          <p:cNvGraphicFramePr>
            <a:graphicFrameLocks noChangeAspect="1"/>
          </p:cNvGraphicFramePr>
          <p:nvPr>
            <p:extLst/>
          </p:nvPr>
        </p:nvGraphicFramePr>
        <p:xfrm>
          <a:off x="11961822" y="6644799"/>
          <a:ext cx="455041" cy="312704"/>
        </p:xfrm>
        <a:graphic>
          <a:graphicData uri="http://schemas.openxmlformats.org/presentationml/2006/ole">
            <mc:AlternateContent xmlns:mc="http://schemas.openxmlformats.org/markup-compatibility/2006">
              <mc:Choice xmlns:v="urn:schemas-microsoft-com:vml" Requires="v">
                <p:oleObj spid="_x0000_s3170" r:id="rId6" imgW="971686" imgH="895238" progId="PBrush">
                  <p:embed/>
                </p:oleObj>
              </mc:Choice>
              <mc:Fallback>
                <p:oleObj r:id="rId6" imgW="971686" imgH="89523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61822" y="6644799"/>
                        <a:ext cx="455041" cy="312704"/>
                      </a:xfrm>
                      <a:prstGeom prst="rect">
                        <a:avLst/>
                      </a:prstGeom>
                      <a:noFill/>
                      <a:extLst/>
                    </p:spPr>
                  </p:pic>
                </p:oleObj>
              </mc:Fallback>
            </mc:AlternateContent>
          </a:graphicData>
        </a:graphic>
      </p:graphicFrame>
    </p:spTree>
    <p:extLst>
      <p:ext uri="{BB962C8B-B14F-4D97-AF65-F5344CB8AC3E}">
        <p14:creationId xmlns:p14="http://schemas.microsoft.com/office/powerpoint/2010/main" val="1964467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4898" y="6482889"/>
            <a:ext cx="2797850" cy="372394"/>
          </a:xfrm>
          <a:prstGeom prst="rect">
            <a:avLst/>
          </a:prstGeom>
        </p:spPr>
        <p:txBody>
          <a:bodyPr/>
          <a:lstStyle/>
          <a:p>
            <a:fld id="{917ABD6F-A7BA-4A47-961B-52D885978451}" type="datetimeFigureOut">
              <a:rPr lang="en-US" smtClean="0"/>
              <a:t>3/22/2018</a:t>
            </a:fld>
            <a:endParaRPr lang="en-US"/>
          </a:p>
        </p:txBody>
      </p:sp>
      <p:sp>
        <p:nvSpPr>
          <p:cNvPr id="5" name="Footer Placeholder 4"/>
          <p:cNvSpPr>
            <a:spLocks noGrp="1"/>
          </p:cNvSpPr>
          <p:nvPr>
            <p:ph type="ftr" sz="quarter" idx="11"/>
          </p:nvPr>
        </p:nvSpPr>
        <p:spPr>
          <a:xfrm>
            <a:off x="4119057" y="6482889"/>
            <a:ext cx="4196775"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2140" y="6482889"/>
            <a:ext cx="2797850" cy="372394"/>
          </a:xfrm>
          <a:prstGeom prst="rect">
            <a:avLst/>
          </a:prstGeom>
        </p:spPr>
        <p:txBody>
          <a:bodyPr/>
          <a:lstStyle/>
          <a:p>
            <a:fld id="{515EA9C0-CB17-4EBB-B9CA-9203784FAB45}" type="slidenum">
              <a:rPr lang="en-US" smtClean="0"/>
              <a:t>‹#›</a:t>
            </a:fld>
            <a:endParaRPr lang="en-US"/>
          </a:p>
        </p:txBody>
      </p:sp>
    </p:spTree>
    <p:extLst>
      <p:ext uri="{BB962C8B-B14F-4D97-AF65-F5344CB8AC3E}">
        <p14:creationId xmlns:p14="http://schemas.microsoft.com/office/powerpoint/2010/main" val="2170704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4898" y="6482889"/>
            <a:ext cx="2797850" cy="372394"/>
          </a:xfrm>
          <a:prstGeom prst="rect">
            <a:avLst/>
          </a:prstGeom>
        </p:spPr>
        <p:txBody>
          <a:bodyPr/>
          <a:lstStyle/>
          <a:p>
            <a:fld id="{917ABD6F-A7BA-4A47-961B-52D885978451}" type="datetimeFigureOut">
              <a:rPr lang="en-US" smtClean="0"/>
              <a:t>3/22/2018</a:t>
            </a:fld>
            <a:endParaRPr lang="en-US"/>
          </a:p>
        </p:txBody>
      </p:sp>
      <p:sp>
        <p:nvSpPr>
          <p:cNvPr id="5" name="Footer Placeholder 4"/>
          <p:cNvSpPr>
            <a:spLocks noGrp="1"/>
          </p:cNvSpPr>
          <p:nvPr>
            <p:ph type="ftr" sz="quarter" idx="11"/>
          </p:nvPr>
        </p:nvSpPr>
        <p:spPr>
          <a:xfrm>
            <a:off x="4119057" y="6482889"/>
            <a:ext cx="4196775"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2140" y="6482889"/>
            <a:ext cx="2797850" cy="372394"/>
          </a:xfrm>
          <a:prstGeom prst="rect">
            <a:avLst/>
          </a:prstGeom>
        </p:spPr>
        <p:txBody>
          <a:bodyPr/>
          <a:lstStyle/>
          <a:p>
            <a:fld id="{515EA9C0-CB17-4EBB-B9CA-9203784FAB45}" type="slidenum">
              <a:rPr lang="en-US" smtClean="0"/>
              <a:t>‹#›</a:t>
            </a:fld>
            <a:endParaRPr lang="en-US"/>
          </a:p>
        </p:txBody>
      </p:sp>
    </p:spTree>
    <p:extLst>
      <p:ext uri="{BB962C8B-B14F-4D97-AF65-F5344CB8AC3E}">
        <p14:creationId xmlns:p14="http://schemas.microsoft.com/office/powerpoint/2010/main" val="31442997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Layout slide">
    <p:spTree>
      <p:nvGrpSpPr>
        <p:cNvPr id="1" name=""/>
        <p:cNvGrpSpPr/>
        <p:nvPr/>
      </p:nvGrpSpPr>
      <p:grpSpPr>
        <a:xfrm>
          <a:off x="0" y="0"/>
          <a:ext cx="0" cy="0"/>
          <a:chOff x="0" y="0"/>
          <a:chExt cx="0" cy="0"/>
        </a:xfrm>
      </p:grpSpPr>
      <p:sp>
        <p:nvSpPr>
          <p:cNvPr id="2" name="Title 1"/>
          <p:cNvSpPr>
            <a:spLocks noGrp="1"/>
          </p:cNvSpPr>
          <p:nvPr>
            <p:ph type="title"/>
          </p:nvPr>
        </p:nvSpPr>
        <p:spPr>
          <a:xfrm>
            <a:off x="268726" y="147055"/>
            <a:ext cx="11191399" cy="883518"/>
          </a:xfrm>
          <a:prstGeom prst="rect">
            <a:avLst/>
          </a:prstGeom>
        </p:spPr>
        <p:txBody>
          <a:bodyPr vert="horz" anchor="b" anchorCtr="0"/>
          <a:lstStyle>
            <a:lvl1pPr>
              <a:defRPr sz="3807" baseline="0">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68726" y="972761"/>
            <a:ext cx="11191399" cy="561372"/>
          </a:xfrm>
          <a:prstGeom prst="rect">
            <a:avLst/>
          </a:prstGeom>
        </p:spPr>
        <p:txBody>
          <a:bodyPr vert="horz"/>
          <a:lstStyle>
            <a:lvl1pPr marL="0" indent="0">
              <a:buNone/>
              <a:defRPr sz="2720">
                <a:solidFill>
                  <a:srgbClr val="969696"/>
                </a:solidFill>
                <a:latin typeface="Arial"/>
              </a:defRPr>
            </a:lvl1pPr>
            <a:lvl2pPr>
              <a:defRPr sz="3264">
                <a:solidFill>
                  <a:schemeClr val="accent6"/>
                </a:solidFill>
              </a:defRPr>
            </a:lvl2pPr>
            <a:lvl3pPr>
              <a:defRPr sz="3264">
                <a:solidFill>
                  <a:schemeClr val="accent6"/>
                </a:solidFill>
              </a:defRPr>
            </a:lvl3pPr>
            <a:lvl4pPr>
              <a:defRPr sz="3264">
                <a:solidFill>
                  <a:schemeClr val="accent6"/>
                </a:solidFill>
              </a:defRPr>
            </a:lvl4pPr>
            <a:lvl5pPr>
              <a:defRPr sz="3264">
                <a:solidFill>
                  <a:schemeClr val="accent6"/>
                </a:solidFill>
              </a:defRPr>
            </a:lvl5pPr>
          </a:lstStyle>
          <a:p>
            <a:pPr lvl="0"/>
            <a:r>
              <a:rPr lang="en-US"/>
              <a:t>Click to edit Master text styles</a:t>
            </a:r>
          </a:p>
        </p:txBody>
      </p:sp>
      <p:sp>
        <p:nvSpPr>
          <p:cNvPr id="5" name="Slide Number Placeholder 1"/>
          <p:cNvSpPr>
            <a:spLocks noGrp="1"/>
          </p:cNvSpPr>
          <p:nvPr>
            <p:ph type="sldNum" sz="quarter" idx="4"/>
          </p:nvPr>
        </p:nvSpPr>
        <p:spPr>
          <a:xfrm>
            <a:off x="144851" y="6252738"/>
            <a:ext cx="904760" cy="373473"/>
          </a:xfrm>
          <a:prstGeom prst="rect">
            <a:avLst/>
          </a:prstGeom>
        </p:spPr>
        <p:txBody>
          <a:bodyPr vert="horz" lIns="91440" tIns="45720" rIns="91440" bIns="45720" rtlCol="0" anchor="ctr"/>
          <a:lstStyle>
            <a:lvl1pPr algn="l">
              <a:defRPr sz="1632">
                <a:solidFill>
                  <a:schemeClr val="tx2"/>
                </a:solidFill>
              </a:defRPr>
            </a:lvl1pPr>
          </a:lstStyle>
          <a:p>
            <a:fld id="{DDDA0D95-ECF6-1245-9CB3-30C76A33D7EB}" type="slidenum">
              <a:rPr lang="en-US" smtClean="0"/>
              <a:pPr/>
              <a:t>‹#›</a:t>
            </a:fld>
            <a:endParaRPr lang="en-US" dirty="0"/>
          </a:p>
        </p:txBody>
      </p:sp>
    </p:spTree>
    <p:extLst>
      <p:ext uri="{BB962C8B-B14F-4D97-AF65-F5344CB8AC3E}">
        <p14:creationId xmlns:p14="http://schemas.microsoft.com/office/powerpoint/2010/main" val="893156707"/>
      </p:ext>
    </p:extLst>
  </p:cSld>
  <p:clrMapOvr>
    <a:masterClrMapping/>
  </p:clrMapOvr>
  <p:transition>
    <p:split orient="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Extended text">
    <p:spTree>
      <p:nvGrpSpPr>
        <p:cNvPr id="1" name=""/>
        <p:cNvGrpSpPr/>
        <p:nvPr/>
      </p:nvGrpSpPr>
      <p:grpSpPr>
        <a:xfrm>
          <a:off x="0" y="0"/>
          <a:ext cx="0" cy="0"/>
          <a:chOff x="0" y="0"/>
          <a:chExt cx="0" cy="0"/>
        </a:xfrm>
      </p:grpSpPr>
      <p:sp>
        <p:nvSpPr>
          <p:cNvPr id="4" name="Title 1"/>
          <p:cNvSpPr>
            <a:spLocks noGrp="1"/>
          </p:cNvSpPr>
          <p:nvPr>
            <p:ph type="title"/>
          </p:nvPr>
        </p:nvSpPr>
        <p:spPr>
          <a:xfrm>
            <a:off x="268726" y="147055"/>
            <a:ext cx="11191399" cy="883518"/>
          </a:xfrm>
          <a:prstGeom prst="rect">
            <a:avLst/>
          </a:prstGeom>
        </p:spPr>
        <p:txBody>
          <a:bodyPr vert="horz" anchor="b" anchorCtr="0"/>
          <a:lstStyle>
            <a:lvl1pPr>
              <a:defRPr sz="3807" baseline="0">
                <a:solidFill>
                  <a:schemeClr val="tx1"/>
                </a:solidFill>
              </a:defRPr>
            </a:lvl1pPr>
          </a:lstStyle>
          <a:p>
            <a:r>
              <a:rPr lang="en-US"/>
              <a:t>Click to edit Master title style</a:t>
            </a:r>
            <a:endParaRPr lang="en-US" dirty="0"/>
          </a:p>
        </p:txBody>
      </p:sp>
      <p:sp>
        <p:nvSpPr>
          <p:cNvPr id="7" name="Text Placeholder 7"/>
          <p:cNvSpPr>
            <a:spLocks noGrp="1"/>
          </p:cNvSpPr>
          <p:nvPr>
            <p:ph type="body" sz="quarter" idx="10"/>
          </p:nvPr>
        </p:nvSpPr>
        <p:spPr>
          <a:xfrm>
            <a:off x="268726" y="972761"/>
            <a:ext cx="11191399" cy="561372"/>
          </a:xfrm>
          <a:prstGeom prst="rect">
            <a:avLst/>
          </a:prstGeom>
        </p:spPr>
        <p:txBody>
          <a:bodyPr vert="horz"/>
          <a:lstStyle>
            <a:lvl1pPr marL="0" indent="0">
              <a:buNone/>
              <a:defRPr sz="2720">
                <a:solidFill>
                  <a:srgbClr val="969696"/>
                </a:solidFill>
                <a:latin typeface="Arial"/>
              </a:defRPr>
            </a:lvl1pPr>
            <a:lvl2pPr>
              <a:defRPr sz="3264">
                <a:solidFill>
                  <a:schemeClr val="accent6"/>
                </a:solidFill>
              </a:defRPr>
            </a:lvl2pPr>
            <a:lvl3pPr>
              <a:defRPr sz="3264">
                <a:solidFill>
                  <a:schemeClr val="accent6"/>
                </a:solidFill>
              </a:defRPr>
            </a:lvl3pPr>
            <a:lvl4pPr>
              <a:defRPr sz="3264">
                <a:solidFill>
                  <a:schemeClr val="accent6"/>
                </a:solidFill>
              </a:defRPr>
            </a:lvl4pPr>
            <a:lvl5pPr>
              <a:defRPr sz="3264">
                <a:solidFill>
                  <a:schemeClr val="accent6"/>
                </a:solidFill>
              </a:defRPr>
            </a:lvl5pPr>
          </a:lstStyle>
          <a:p>
            <a:pPr lvl="0"/>
            <a:r>
              <a:rPr lang="en-US"/>
              <a:t>Click to edit Master text styles</a:t>
            </a:r>
          </a:p>
        </p:txBody>
      </p:sp>
      <p:sp>
        <p:nvSpPr>
          <p:cNvPr id="9" name="Text Placeholder 8"/>
          <p:cNvSpPr>
            <a:spLocks noGrp="1"/>
          </p:cNvSpPr>
          <p:nvPr>
            <p:ph type="body" sz="quarter" idx="11"/>
          </p:nvPr>
        </p:nvSpPr>
        <p:spPr>
          <a:xfrm>
            <a:off x="268726" y="2217302"/>
            <a:ext cx="11191399" cy="1690847"/>
          </a:xfrm>
          <a:prstGeom prst="rect">
            <a:avLst/>
          </a:prstGeom>
        </p:spPr>
        <p:txBody>
          <a:bodyPr vert="horz"/>
          <a:lstStyle>
            <a:lvl1pPr marL="0" indent="0">
              <a:spcBef>
                <a:spcPts val="0"/>
              </a:spcBef>
              <a:buNone/>
              <a:defRPr sz="2175">
                <a:solidFill>
                  <a:schemeClr val="tx1"/>
                </a:solidFill>
                <a:latin typeface="Arial"/>
              </a:defRPr>
            </a:lvl1pPr>
            <a:lvl2pPr>
              <a:spcBef>
                <a:spcPts val="0"/>
              </a:spcBef>
              <a:defRPr sz="2175">
                <a:solidFill>
                  <a:schemeClr val="tx1"/>
                </a:solidFill>
                <a:latin typeface="Arial"/>
              </a:defRPr>
            </a:lvl2pPr>
            <a:lvl3pPr>
              <a:spcBef>
                <a:spcPts val="0"/>
              </a:spcBef>
              <a:defRPr sz="2175">
                <a:solidFill>
                  <a:schemeClr val="tx1"/>
                </a:solidFill>
                <a:latin typeface="Arial"/>
              </a:defRPr>
            </a:lvl3pPr>
            <a:lvl4pPr>
              <a:spcBef>
                <a:spcPts val="0"/>
              </a:spcBef>
              <a:defRPr sz="2175">
                <a:solidFill>
                  <a:schemeClr val="tx1"/>
                </a:solidFill>
                <a:latin typeface="Arial"/>
              </a:defRPr>
            </a:lvl4pPr>
            <a:lvl5pPr>
              <a:spcBef>
                <a:spcPts val="0"/>
              </a:spcBef>
              <a:defRPr sz="2175">
                <a:solidFill>
                  <a:schemeClr val="tx1"/>
                </a:solidFill>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
          <p:cNvSpPr>
            <a:spLocks noGrp="1"/>
          </p:cNvSpPr>
          <p:nvPr>
            <p:ph type="sldNum" sz="quarter" idx="4"/>
          </p:nvPr>
        </p:nvSpPr>
        <p:spPr>
          <a:xfrm>
            <a:off x="144851" y="6252738"/>
            <a:ext cx="904760" cy="373473"/>
          </a:xfrm>
          <a:prstGeom prst="rect">
            <a:avLst/>
          </a:prstGeom>
        </p:spPr>
        <p:txBody>
          <a:bodyPr vert="horz" lIns="91440" tIns="45720" rIns="91440" bIns="45720" rtlCol="0" anchor="ctr"/>
          <a:lstStyle>
            <a:lvl1pPr algn="l">
              <a:defRPr sz="1632">
                <a:solidFill>
                  <a:schemeClr val="tx2"/>
                </a:solidFill>
              </a:defRPr>
            </a:lvl1pPr>
          </a:lstStyle>
          <a:p>
            <a:fld id="{DDDA0D95-ECF6-1245-9CB3-30C76A33D7EB}" type="slidenum">
              <a:rPr lang="en-US" smtClean="0"/>
              <a:pPr/>
              <a:t>‹#›</a:t>
            </a:fld>
            <a:endParaRPr lang="en-US" dirty="0"/>
          </a:p>
        </p:txBody>
      </p:sp>
    </p:spTree>
    <p:extLst>
      <p:ext uri="{BB962C8B-B14F-4D97-AF65-F5344CB8AC3E}">
        <p14:creationId xmlns:p14="http://schemas.microsoft.com/office/powerpoint/2010/main" val="7286694"/>
      </p:ext>
    </p:extLst>
  </p:cSld>
  <p:clrMapOvr>
    <a:masterClrMapping/>
  </p:clrMapOvr>
  <p:transition>
    <p:split orient="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54898" y="6482889"/>
            <a:ext cx="2797850" cy="372394"/>
          </a:xfrm>
          <a:prstGeom prst="rect">
            <a:avLst/>
          </a:prstGeom>
        </p:spPr>
        <p:txBody>
          <a:bodyPr/>
          <a:lstStyle/>
          <a:p>
            <a:fld id="{917ABD6F-A7BA-4A47-961B-52D885978451}" type="datetimeFigureOut">
              <a:rPr lang="en-US" smtClean="0"/>
              <a:t>3/22/2018</a:t>
            </a:fld>
            <a:endParaRPr lang="en-US"/>
          </a:p>
        </p:txBody>
      </p:sp>
      <p:sp>
        <p:nvSpPr>
          <p:cNvPr id="4" name="Footer Placeholder 3"/>
          <p:cNvSpPr>
            <a:spLocks noGrp="1"/>
          </p:cNvSpPr>
          <p:nvPr>
            <p:ph type="ftr" sz="quarter" idx="11"/>
          </p:nvPr>
        </p:nvSpPr>
        <p:spPr>
          <a:xfrm>
            <a:off x="4119057" y="6482889"/>
            <a:ext cx="4196775" cy="372394"/>
          </a:xfrm>
          <a:prstGeom prst="rect">
            <a:avLst/>
          </a:prstGeom>
        </p:spPr>
        <p:txBody>
          <a:bodyPr/>
          <a:lstStyle/>
          <a:p>
            <a:endParaRPr lang="en-US"/>
          </a:p>
        </p:txBody>
      </p:sp>
      <p:sp>
        <p:nvSpPr>
          <p:cNvPr id="5" name="Slide Number Placeholder 4"/>
          <p:cNvSpPr>
            <a:spLocks noGrp="1"/>
          </p:cNvSpPr>
          <p:nvPr>
            <p:ph type="sldNum" sz="quarter" idx="12"/>
          </p:nvPr>
        </p:nvSpPr>
        <p:spPr>
          <a:xfrm>
            <a:off x="8782140" y="6482889"/>
            <a:ext cx="2797850" cy="372394"/>
          </a:xfrm>
          <a:prstGeom prst="rect">
            <a:avLst/>
          </a:prstGeom>
        </p:spPr>
        <p:txBody>
          <a:bodyPr/>
          <a:lstStyle/>
          <a:p>
            <a:fld id="{515EA9C0-CB17-4EBB-B9CA-9203784FAB45}" type="slidenum">
              <a:rPr lang="en-US" smtClean="0"/>
              <a:t>‹#›</a:t>
            </a:fld>
            <a:endParaRPr lang="en-US"/>
          </a:p>
        </p:txBody>
      </p:sp>
    </p:spTree>
    <p:extLst>
      <p:ext uri="{BB962C8B-B14F-4D97-AF65-F5344CB8AC3E}">
        <p14:creationId xmlns:p14="http://schemas.microsoft.com/office/powerpoint/2010/main" val="39368211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4" name="Rectangle 3"/>
          <p:cNvSpPr/>
          <p:nvPr/>
        </p:nvSpPr>
        <p:spPr>
          <a:xfrm>
            <a:off x="-1" y="1779278"/>
            <a:ext cx="12434889" cy="2344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latin typeface="Arial" panose="020B0604020202020204" pitchFamily="34" charset="0"/>
              <a:cs typeface="Arial" panose="020B0604020202020204" pitchFamily="34" charset="0"/>
            </a:endParaRPr>
          </a:p>
        </p:txBody>
      </p:sp>
      <p:sp>
        <p:nvSpPr>
          <p:cNvPr id="5" name="Rectangle 4"/>
          <p:cNvSpPr/>
          <p:nvPr/>
        </p:nvSpPr>
        <p:spPr>
          <a:xfrm>
            <a:off x="-1" y="2036726"/>
            <a:ext cx="12434889" cy="2344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latin typeface="Arial" panose="020B0604020202020204" pitchFamily="34" charset="0"/>
              <a:cs typeface="Arial" panose="020B0604020202020204" pitchFamily="34" charset="0"/>
            </a:endParaRPr>
          </a:p>
        </p:txBody>
      </p:sp>
      <p:pic>
        <p:nvPicPr>
          <p:cNvPr id="6" name="Picture 5" descr="Yahoo Bing Network color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212" y="536633"/>
            <a:ext cx="2476672" cy="780557"/>
          </a:xfrm>
          <a:prstGeom prst="rect">
            <a:avLst/>
          </a:prstGeom>
        </p:spPr>
      </p:pic>
    </p:spTree>
    <p:extLst>
      <p:ext uri="{BB962C8B-B14F-4D97-AF65-F5344CB8AC3E}">
        <p14:creationId xmlns:p14="http://schemas.microsoft.com/office/powerpoint/2010/main" val="1657151480"/>
      </p:ext>
    </p:extLst>
  </p:cSld>
  <p:clrMapOvr>
    <a:masterClrMapping/>
  </p:clrMapOvr>
  <p:transition>
    <p:split orient="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593" y="310871"/>
            <a:ext cx="11374085" cy="67803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593" y="1321190"/>
            <a:ext cx="11374085" cy="1622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2"/>
          </p:nvPr>
        </p:nvSpPr>
        <p:spPr>
          <a:xfrm>
            <a:off x="4119057" y="6482889"/>
            <a:ext cx="4196775" cy="372394"/>
          </a:xfrm>
          <a:prstGeom prst="rect">
            <a:avLst/>
          </a:prstGeom>
        </p:spPr>
        <p:txBody>
          <a:bodyPr/>
          <a:lstStyle>
            <a:lvl1pPr>
              <a:defRPr sz="841"/>
            </a:lvl1pPr>
          </a:lstStyle>
          <a:p>
            <a:r>
              <a:rPr lang="en-US" dirty="0">
                <a:solidFill>
                  <a:prstClr val="black">
                    <a:alpha val="80000"/>
                  </a:prstClr>
                </a:solidFill>
              </a:rPr>
              <a:t>Microsoft Confidential</a:t>
            </a:r>
          </a:p>
        </p:txBody>
      </p:sp>
      <p:sp>
        <p:nvSpPr>
          <p:cNvPr id="8" name="Slide Number Placeholder 4"/>
          <p:cNvSpPr>
            <a:spLocks noGrp="1"/>
          </p:cNvSpPr>
          <p:nvPr>
            <p:ph type="sldNum" sz="quarter" idx="4"/>
          </p:nvPr>
        </p:nvSpPr>
        <p:spPr>
          <a:xfrm>
            <a:off x="207248" y="6482891"/>
            <a:ext cx="3341876" cy="372394"/>
          </a:xfrm>
          <a:prstGeom prst="rect">
            <a:avLst/>
          </a:prstGeom>
        </p:spPr>
        <p:txBody>
          <a:bodyPr vert="horz" lIns="91440" tIns="45720" rIns="91440" bIns="45720" rtlCol="0" anchor="ctr"/>
          <a:lstStyle>
            <a:lvl1pPr algn="l">
              <a:defRPr sz="918">
                <a:solidFill>
                  <a:schemeClr val="tx1">
                    <a:tint val="75000"/>
                  </a:schemeClr>
                </a:solidFill>
              </a:defRPr>
            </a:lvl1pPr>
          </a:lstStyle>
          <a:p>
            <a:r>
              <a:rPr lang="en-US" dirty="0">
                <a:solidFill>
                  <a:prstClr val="black">
                    <a:tint val="75000"/>
                  </a:prstClr>
                </a:solidFill>
              </a:rPr>
              <a:t>p </a:t>
            </a:r>
            <a:fld id="{4D05B46B-965E-4C6F-B47B-A2BA671BC8AD}" type="slidenum">
              <a:rPr lang="en-US" smtClean="0">
                <a:solidFill>
                  <a:prstClr val="black">
                    <a:tint val="75000"/>
                  </a:prstClr>
                </a:solidFill>
              </a:rPr>
              <a:pPr/>
              <a:t>‹#›</a:t>
            </a:fld>
            <a:endParaRPr lang="en-US" dirty="0">
              <a:solidFill>
                <a:prstClr val="black">
                  <a:tint val="75000"/>
                </a:prstClr>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466971" y="6482888"/>
            <a:ext cx="1436707" cy="307759"/>
          </a:xfrm>
          <a:prstGeom prst="rect">
            <a:avLst/>
          </a:prstGeom>
        </p:spPr>
      </p:pic>
    </p:spTree>
    <p:extLst>
      <p:ext uri="{BB962C8B-B14F-4D97-AF65-F5344CB8AC3E}">
        <p14:creationId xmlns:p14="http://schemas.microsoft.com/office/powerpoint/2010/main" val="315259751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9_Custom Layout">
    <p:bg>
      <p:bgPr>
        <a:blipFill dpi="0" rotWithShape="1">
          <a:blip r:embed="rId2" cstate="print">
            <a:lum/>
          </a:blip>
          <a:srcRect/>
          <a:stretch>
            <a:fillRect l="-11000" r="-11000"/>
          </a:stretch>
        </a:blipFill>
        <a:effectLst/>
      </p:bgPr>
    </p:bg>
    <p:spTree>
      <p:nvGrpSpPr>
        <p:cNvPr id="1" name=""/>
        <p:cNvGrpSpPr/>
        <p:nvPr/>
      </p:nvGrpSpPr>
      <p:grpSpPr>
        <a:xfrm>
          <a:off x="0" y="0"/>
          <a:ext cx="0" cy="0"/>
          <a:chOff x="0" y="0"/>
          <a:chExt cx="0" cy="0"/>
        </a:xfrm>
      </p:grpSpPr>
      <p:sp>
        <p:nvSpPr>
          <p:cNvPr id="3" name="Rectangle 2"/>
          <p:cNvSpPr/>
          <p:nvPr/>
        </p:nvSpPr>
        <p:spPr>
          <a:xfrm>
            <a:off x="0" y="940715"/>
            <a:ext cx="12434888" cy="6053812"/>
          </a:xfrm>
          <a:prstGeom prst="rect">
            <a:avLst/>
          </a:prstGeom>
          <a:gradFill flip="none" rotWithShape="1">
            <a:gsLst>
              <a:gs pos="88000">
                <a:schemeClr val="bg1"/>
              </a:gs>
              <a:gs pos="100000">
                <a:schemeClr val="bg1">
                  <a:alpha val="79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4" name="headline"/>
          <p:cNvSpPr>
            <a:spLocks noGrp="1"/>
          </p:cNvSpPr>
          <p:nvPr>
            <p:ph type="title" hasCustomPrompt="1"/>
          </p:nvPr>
        </p:nvSpPr>
        <p:spPr>
          <a:xfrm>
            <a:off x="3" y="0"/>
            <a:ext cx="12434887" cy="932603"/>
          </a:xfrm>
          <a:prstGeom prst="rect">
            <a:avLst/>
          </a:prstGeom>
        </p:spPr>
        <p:txBody>
          <a:bodyPr wrap="none" lIns="0" tIns="0" rIns="0" bIns="0" anchor="ctr" anchorCtr="0">
            <a:normAutofit/>
          </a:bodyPr>
          <a:lstStyle>
            <a:lvl1pPr algn="ctr">
              <a:defRPr sz="3060">
                <a:solidFill>
                  <a:srgbClr val="FFFFFF"/>
                </a:solidFill>
                <a:effectLst>
                  <a:outerShdw blurRad="50800" dist="38100" dir="2700000" algn="tl" rotWithShape="0">
                    <a:prstClr val="black">
                      <a:alpha val="40000"/>
                    </a:prstClr>
                  </a:outerShdw>
                </a:effectLst>
                <a:latin typeface="Arial Black" pitchFamily="34" charset="0"/>
              </a:defRPr>
            </a:lvl1pPr>
          </a:lstStyle>
          <a:p>
            <a:r>
              <a:rPr lang="en-US" dirty="0"/>
              <a:t>CLICK TO EDIT TITLE</a:t>
            </a:r>
          </a:p>
        </p:txBody>
      </p:sp>
      <p:sp>
        <p:nvSpPr>
          <p:cNvPr id="5" name="Text Placeholder 9"/>
          <p:cNvSpPr>
            <a:spLocks noGrp="1"/>
          </p:cNvSpPr>
          <p:nvPr>
            <p:ph type="body" sz="quarter" idx="10" hasCustomPrompt="1"/>
          </p:nvPr>
        </p:nvSpPr>
        <p:spPr>
          <a:xfrm>
            <a:off x="686700" y="1362518"/>
            <a:ext cx="8704422" cy="459313"/>
          </a:xfrm>
          <a:prstGeom prst="rect">
            <a:avLst/>
          </a:prstGeom>
        </p:spPr>
        <p:txBody>
          <a:bodyPr lIns="0" tIns="0" rIns="0" bIns="0">
            <a:noAutofit/>
          </a:bodyPr>
          <a:lstStyle>
            <a:lvl1pPr>
              <a:buFontTx/>
              <a:buNone/>
              <a:defRPr sz="1428">
                <a:solidFill>
                  <a:schemeClr val="tx1"/>
                </a:solidFill>
                <a:latin typeface="Arial Black" pitchFamily="34" charset="0"/>
              </a:defRPr>
            </a:lvl1pPr>
            <a:lvl2pPr>
              <a:defRPr sz="1428">
                <a:solidFill>
                  <a:schemeClr val="tx2"/>
                </a:solidFill>
                <a:latin typeface="+mj-lt"/>
              </a:defRPr>
            </a:lvl2pPr>
            <a:lvl3pPr>
              <a:defRPr sz="1428">
                <a:solidFill>
                  <a:schemeClr val="tx2"/>
                </a:solidFill>
                <a:latin typeface="+mj-lt"/>
              </a:defRPr>
            </a:lvl3pPr>
            <a:lvl4pPr>
              <a:defRPr sz="1428">
                <a:solidFill>
                  <a:schemeClr val="tx2"/>
                </a:solidFill>
                <a:latin typeface="+mj-lt"/>
              </a:defRPr>
            </a:lvl4pPr>
            <a:lvl5pPr>
              <a:defRPr sz="1428">
                <a:solidFill>
                  <a:schemeClr val="tx2"/>
                </a:solidFill>
                <a:latin typeface="+mj-lt"/>
              </a:defRPr>
            </a:lvl5pPr>
          </a:lstStyle>
          <a:p>
            <a:pPr lvl="0"/>
            <a:r>
              <a:rPr lang="en-US"/>
              <a:t>CLICK TO EDIT SUBTEXT</a:t>
            </a:r>
            <a:endParaRPr lang="en-US" dirty="0"/>
          </a:p>
        </p:txBody>
      </p:sp>
      <p:sp>
        <p:nvSpPr>
          <p:cNvPr id="8" name="blend"/>
          <p:cNvSpPr/>
          <p:nvPr/>
        </p:nvSpPr>
        <p:spPr>
          <a:xfrm>
            <a:off x="0" y="943013"/>
            <a:ext cx="12434888" cy="54468"/>
          </a:xfrm>
          <a:prstGeom prst="rect">
            <a:avLst/>
          </a:prstGeom>
          <a:gradFill flip="none" rotWithShape="1">
            <a:gsLst>
              <a:gs pos="68000">
                <a:schemeClr val="bg1">
                  <a:alpha val="0"/>
                </a:schemeClr>
              </a:gs>
              <a:gs pos="13000">
                <a:schemeClr val="accent2"/>
              </a:gs>
              <a:gs pos="33000">
                <a:srgbClr val="00518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32573" rtl="0" eaLnBrk="1" latinLnBrk="0" hangingPunct="1"/>
            <a:endParaRPr lang="en-US" sz="1836" kern="1200" dirty="0">
              <a:solidFill>
                <a:srgbClr val="FFFFFF"/>
              </a:solidFill>
              <a:latin typeface="+mn-lt"/>
              <a:ea typeface="+mn-ea"/>
              <a:cs typeface="+mn-cs"/>
            </a:endParaRPr>
          </a:p>
        </p:txBody>
      </p:sp>
      <p:sp>
        <p:nvSpPr>
          <p:cNvPr id="6" name="watermark"/>
          <p:cNvSpPr txBox="1">
            <a:spLocks/>
          </p:cNvSpPr>
          <p:nvPr/>
        </p:nvSpPr>
        <p:spPr>
          <a:xfrm rot="16200000">
            <a:off x="-477632" y="6102397"/>
            <a:ext cx="1369761" cy="414496"/>
          </a:xfrm>
          <a:prstGeom prst="rect">
            <a:avLst/>
          </a:prstGeom>
        </p:spPr>
        <p:txBody>
          <a:bodyPr vert="horz" lIns="46630" tIns="46630" rIns="0" bIns="0" rtlCol="0" anchor="t"/>
          <a:lstStyle>
            <a:lvl1pPr algn="l">
              <a:defRPr sz="4400">
                <a:solidFill>
                  <a:schemeClr val="accent6">
                    <a:lumMod val="75000"/>
                  </a:schemeClr>
                </a:solidFill>
                <a:latin typeface="+mj-lt"/>
              </a:defRPr>
            </a:lvl1p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612" b="0" i="0" u="none" strike="noStrike" kern="1200" cap="none" spc="0" normalizeH="0" baseline="0" noProof="0" dirty="0">
                <a:ln>
                  <a:noFill/>
                </a:ln>
                <a:solidFill>
                  <a:schemeClr val="bg1">
                    <a:lumMod val="50000"/>
                  </a:schemeClr>
                </a:solidFill>
                <a:effectLst/>
                <a:uLnTx/>
                <a:uFillTx/>
                <a:latin typeface="Arial" pitchFamily="34" charset="0"/>
                <a:ea typeface="+mn-ea"/>
                <a:cs typeface="Arial" pitchFamily="34" charset="0"/>
              </a:rPr>
              <a:t>28 OCT 2011 TEMPLATE</a:t>
            </a:r>
          </a:p>
        </p:txBody>
      </p:sp>
    </p:spTree>
    <p:extLst>
      <p:ext uri="{BB962C8B-B14F-4D97-AF65-F5344CB8AC3E}">
        <p14:creationId xmlns:p14="http://schemas.microsoft.com/office/powerpoint/2010/main" val="279075808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8" grpId="0" animBg="1"/>
      <p:bldP spid="8"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Break - White">
    <p:spTree>
      <p:nvGrpSpPr>
        <p:cNvPr id="1" name=""/>
        <p:cNvGrpSpPr/>
        <p:nvPr/>
      </p:nvGrpSpPr>
      <p:grpSpPr>
        <a:xfrm>
          <a:off x="0" y="0"/>
          <a:ext cx="0" cy="0"/>
          <a:chOff x="0" y="0"/>
          <a:chExt cx="0" cy="0"/>
        </a:xfrm>
      </p:grpSpPr>
      <p:sp>
        <p:nvSpPr>
          <p:cNvPr id="4" name="Rectangle 3"/>
          <p:cNvSpPr/>
          <p:nvPr/>
        </p:nvSpPr>
        <p:spPr>
          <a:xfrm>
            <a:off x="-1" y="0"/>
            <a:ext cx="12434889" cy="69945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latin typeface="Arial" panose="020B0604020202020204" pitchFamily="34" charset="0"/>
              <a:cs typeface="Arial" panose="020B0604020202020204" pitchFamily="34" charset="0"/>
            </a:endParaRPr>
          </a:p>
        </p:txBody>
      </p:sp>
      <p:sp>
        <p:nvSpPr>
          <p:cNvPr id="5" name="Rectangle 4"/>
          <p:cNvSpPr/>
          <p:nvPr/>
        </p:nvSpPr>
        <p:spPr>
          <a:xfrm>
            <a:off x="0" y="6708666"/>
            <a:ext cx="12434888" cy="14763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latin typeface="Arial" panose="020B0604020202020204" pitchFamily="34" charset="0"/>
              <a:cs typeface="Arial" panose="020B0604020202020204" pitchFamily="34" charset="0"/>
            </a:endParaRPr>
          </a:p>
        </p:txBody>
      </p:sp>
      <p:sp>
        <p:nvSpPr>
          <p:cNvPr id="7" name="Rectangle 6"/>
          <p:cNvSpPr/>
          <p:nvPr/>
        </p:nvSpPr>
        <p:spPr>
          <a:xfrm>
            <a:off x="0" y="6870953"/>
            <a:ext cx="12434888" cy="124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latin typeface="Arial" panose="020B0604020202020204" pitchFamily="34" charset="0"/>
              <a:cs typeface="Arial" panose="020B0604020202020204" pitchFamily="34" charset="0"/>
            </a:endParaRPr>
          </a:p>
        </p:txBody>
      </p:sp>
      <p:pic>
        <p:nvPicPr>
          <p:cNvPr id="8" name="Picture 7" descr="Yahoo Bing Network color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527" y="6176946"/>
            <a:ext cx="1354669" cy="426942"/>
          </a:xfrm>
          <a:prstGeom prst="rect">
            <a:avLst/>
          </a:prstGeom>
        </p:spPr>
      </p:pic>
      <p:sp>
        <p:nvSpPr>
          <p:cNvPr id="9" name="Title Placeholder 1"/>
          <p:cNvSpPr>
            <a:spLocks noGrp="1"/>
          </p:cNvSpPr>
          <p:nvPr>
            <p:ph type="title"/>
          </p:nvPr>
        </p:nvSpPr>
        <p:spPr>
          <a:xfrm>
            <a:off x="504685" y="1350802"/>
            <a:ext cx="11191399" cy="1165754"/>
          </a:xfrm>
          <a:prstGeom prst="rect">
            <a:avLst/>
          </a:prstGeom>
        </p:spPr>
        <p:txBody>
          <a:bodyPr vert="horz" lIns="91440" tIns="45720" rIns="91440" bIns="45720" rtlCol="0" anchor="ctr">
            <a:noAutofit/>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28828011"/>
      </p:ext>
    </p:extLst>
  </p:cSld>
  <p:clrMapOvr>
    <a:masterClrMapping/>
  </p:clrMapOvr>
  <p:transition>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tandard slide white - white text">
    <p:bg>
      <p:bgPr>
        <a:solidFill>
          <a:schemeClr val="accent6"/>
        </a:solidFill>
        <a:effectLst/>
      </p:bgPr>
    </p:bg>
    <p:spTree>
      <p:nvGrpSpPr>
        <p:cNvPr id="1" name=""/>
        <p:cNvGrpSpPr/>
        <p:nvPr/>
      </p:nvGrpSpPr>
      <p:grpSpPr>
        <a:xfrm>
          <a:off x="0" y="0"/>
          <a:ext cx="0" cy="0"/>
          <a:chOff x="0" y="0"/>
          <a:chExt cx="0" cy="0"/>
        </a:xfrm>
      </p:grpSpPr>
      <p:sp>
        <p:nvSpPr>
          <p:cNvPr id="7" name="Text Placeholder 5"/>
          <p:cNvSpPr>
            <a:spLocks noGrp="1"/>
          </p:cNvSpPr>
          <p:nvPr>
            <p:ph type="body" sz="quarter" idx="10" hasCustomPrompt="1"/>
          </p:nvPr>
        </p:nvSpPr>
        <p:spPr>
          <a:xfrm>
            <a:off x="0" y="773931"/>
            <a:ext cx="10873643" cy="512716"/>
          </a:xfrm>
          <a:prstGeom prst="rect">
            <a:avLst/>
          </a:prstGeom>
        </p:spPr>
        <p:txBody>
          <a:bodyPr vert="horz" lIns="914400" tIns="0" rIns="0" bIns="0"/>
          <a:lstStyle>
            <a:lvl1pPr marL="0" indent="0">
              <a:buNone/>
              <a:defRPr sz="4400"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Divider slide – Headline Segoe UI 44pt</a:t>
            </a:r>
          </a:p>
        </p:txBody>
      </p:sp>
      <p:sp>
        <p:nvSpPr>
          <p:cNvPr id="9" name="Text Placeholder 7"/>
          <p:cNvSpPr>
            <a:spLocks noGrp="1"/>
          </p:cNvSpPr>
          <p:nvPr>
            <p:ph type="body" sz="quarter" idx="11" hasCustomPrompt="1"/>
          </p:nvPr>
        </p:nvSpPr>
        <p:spPr>
          <a:xfrm>
            <a:off x="1" y="1523576"/>
            <a:ext cx="10873644" cy="537002"/>
          </a:xfrm>
          <a:prstGeom prst="rect">
            <a:avLst/>
          </a:prstGeom>
        </p:spPr>
        <p:txBody>
          <a:bodyPr vert="horz" lIns="914400" tIns="0" rIns="0" bIns="0"/>
          <a:lstStyle>
            <a:lvl1pPr marL="0" indent="0">
              <a:buNone/>
              <a:defRPr sz="3200" baseline="0">
                <a:solidFill>
                  <a:schemeClr val="bg1"/>
                </a:solidFill>
                <a:latin typeface="+mj-lt"/>
              </a:defRPr>
            </a:lvl1pPr>
          </a:lstStyle>
          <a:p>
            <a:pPr lvl="0"/>
            <a:r>
              <a:rPr lang="en-US" dirty="0"/>
              <a:t>Subhead goes here, set in Segoe UI 32pt</a:t>
            </a:r>
          </a:p>
        </p:txBody>
      </p:sp>
      <p:sp>
        <p:nvSpPr>
          <p:cNvPr id="10" name="Text Placeholder 11"/>
          <p:cNvSpPr>
            <a:spLocks noGrp="1"/>
          </p:cNvSpPr>
          <p:nvPr>
            <p:ph type="body" sz="quarter" idx="12" hasCustomPrompt="1"/>
          </p:nvPr>
        </p:nvSpPr>
        <p:spPr>
          <a:xfrm>
            <a:off x="0" y="2303986"/>
            <a:ext cx="10873644" cy="3763335"/>
          </a:xfrm>
          <a:prstGeom prst="rect">
            <a:avLst/>
          </a:prstGeom>
        </p:spPr>
        <p:txBody>
          <a:bodyPr vert="horz" lIns="914400" tIns="0" rIns="0" bIns="0"/>
          <a:lstStyle>
            <a:lvl1pPr marL="0" indent="0">
              <a:buFontTx/>
              <a:buNone/>
              <a:defRPr sz="2000" baseline="0">
                <a:solidFill>
                  <a:schemeClr val="bg1"/>
                </a:solidFill>
                <a:latin typeface="+mn-lt"/>
              </a:defRPr>
            </a:lvl1pPr>
          </a:lstStyle>
          <a:p>
            <a:pPr lvl="0"/>
            <a:r>
              <a:rPr lang="en-US" dirty="0"/>
              <a:t>Additional information goes here, set in Segoe UI Light 20pt</a:t>
            </a:r>
          </a:p>
          <a:p>
            <a:pPr lvl="0"/>
            <a:r>
              <a:rPr lang="en-US" dirty="0"/>
              <a:t>- Bullet points go here</a:t>
            </a:r>
          </a:p>
          <a:p>
            <a:pPr lvl="0"/>
            <a:r>
              <a:rPr lang="en-US" dirty="0"/>
              <a:t>- Bullet points go here</a:t>
            </a:r>
          </a:p>
          <a:p>
            <a:pPr lvl="0"/>
            <a:r>
              <a:rPr lang="en-US" dirty="0"/>
              <a:t>- Bullet points go here</a:t>
            </a:r>
          </a:p>
        </p:txBody>
      </p:sp>
    </p:spTree>
    <p:extLst>
      <p:ext uri="{BB962C8B-B14F-4D97-AF65-F5344CB8AC3E}">
        <p14:creationId xmlns:p14="http://schemas.microsoft.com/office/powerpoint/2010/main" val="80601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Graphic content option-2 line titl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70850" b="15649"/>
          <a:stretch/>
        </p:blipFill>
        <p:spPr>
          <a:xfrm>
            <a:off x="0" y="-25636"/>
            <a:ext cx="12434888" cy="974459"/>
          </a:xfrm>
          <a:prstGeom prst="rect">
            <a:avLst/>
          </a:prstGeom>
        </p:spPr>
      </p:pic>
      <p:sp>
        <p:nvSpPr>
          <p:cNvPr id="20" name="Rectangle 19"/>
          <p:cNvSpPr/>
          <p:nvPr/>
        </p:nvSpPr>
        <p:spPr>
          <a:xfrm>
            <a:off x="0" y="-25634"/>
            <a:ext cx="12434888" cy="958239"/>
          </a:xfrm>
          <a:prstGeom prst="rect">
            <a:avLst/>
          </a:prstGeom>
          <a:solidFill>
            <a:schemeClr val="accent3">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latin typeface="Arial" pitchFamily="34" charset="0"/>
            </a:endParaRPr>
          </a:p>
        </p:txBody>
      </p:sp>
      <p:sp>
        <p:nvSpPr>
          <p:cNvPr id="15" name="Rectangle 14"/>
          <p:cNvSpPr/>
          <p:nvPr/>
        </p:nvSpPr>
        <p:spPr>
          <a:xfrm>
            <a:off x="0" y="940715"/>
            <a:ext cx="12434888" cy="6053812"/>
          </a:xfrm>
          <a:prstGeom prst="rect">
            <a:avLst/>
          </a:prstGeom>
          <a:gradFill flip="none" rotWithShape="1">
            <a:gsLst>
              <a:gs pos="88000">
                <a:schemeClr val="bg1"/>
              </a:gs>
              <a:gs pos="100000">
                <a:schemeClr val="bg1">
                  <a:alpha val="79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latin typeface="Arial" pitchFamily="34" charset="0"/>
            </a:endParaRPr>
          </a:p>
        </p:txBody>
      </p:sp>
      <p:sp>
        <p:nvSpPr>
          <p:cNvPr id="2" name="headline"/>
          <p:cNvSpPr>
            <a:spLocks noGrp="1"/>
          </p:cNvSpPr>
          <p:nvPr>
            <p:ph type="title" hasCustomPrompt="1"/>
          </p:nvPr>
        </p:nvSpPr>
        <p:spPr>
          <a:xfrm>
            <a:off x="53522" y="-94320"/>
            <a:ext cx="9986768" cy="1165754"/>
          </a:xfrm>
          <a:prstGeom prst="rect">
            <a:avLst/>
          </a:prstGeom>
        </p:spPr>
        <p:txBody>
          <a:bodyPr wrap="none" lIns="0" tIns="0" rIns="0" bIns="0" anchor="b" anchorCtr="0">
            <a:normAutofit/>
          </a:bodyPr>
          <a:lstStyle>
            <a:lvl1pPr algn="l">
              <a:lnSpc>
                <a:spcPts val="3570"/>
              </a:lnSpc>
              <a:defRPr sz="4080">
                <a:solidFill>
                  <a:srgbClr val="FFFFFF"/>
                </a:solidFill>
                <a:effectLst>
                  <a:outerShdw blurRad="50800" dist="38100" dir="2700000" algn="tl" rotWithShape="0">
                    <a:prstClr val="black">
                      <a:alpha val="40000"/>
                    </a:prstClr>
                  </a:outerShdw>
                </a:effectLst>
                <a:latin typeface="Arial Black" pitchFamily="34" charset="0"/>
              </a:defRPr>
            </a:lvl1pPr>
          </a:lstStyle>
          <a:p>
            <a:r>
              <a:rPr lang="en-US"/>
              <a:t>CLICK TO</a:t>
            </a:r>
            <a:br>
              <a:rPr lang="en-US"/>
            </a:br>
            <a:r>
              <a:rPr lang="en-US"/>
              <a:t>EDIT </a:t>
            </a:r>
            <a:r>
              <a:rPr lang="en-US" dirty="0"/>
              <a:t>TITLE</a:t>
            </a:r>
          </a:p>
        </p:txBody>
      </p:sp>
      <p:pic>
        <p:nvPicPr>
          <p:cNvPr id="18" name="SA logo" descr="C:\subversion_dev\media\Microsoft Projects\Search Alliance\Y_International\logosTemplates\Y_MS_SA_logo_grey_v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6167" y="6761376"/>
            <a:ext cx="2918744" cy="146307"/>
          </a:xfrm>
          <a:prstGeom prst="rect">
            <a:avLst/>
          </a:prstGeom>
          <a:noFill/>
          <a:extLst>
            <a:ext uri="{909E8E84-426E-40DD-AFC4-6F175D3DCCD1}">
              <a14:hiddenFill xmlns:a14="http://schemas.microsoft.com/office/drawing/2010/main">
                <a:solidFill>
                  <a:srgbClr val="FFFFFF"/>
                </a:solidFill>
              </a14:hiddenFill>
            </a:ext>
          </a:extLst>
        </p:spPr>
      </p:pic>
      <p:sp>
        <p:nvSpPr>
          <p:cNvPr id="19" name="blend"/>
          <p:cNvSpPr/>
          <p:nvPr/>
        </p:nvSpPr>
        <p:spPr>
          <a:xfrm>
            <a:off x="0" y="943013"/>
            <a:ext cx="12434888" cy="54468"/>
          </a:xfrm>
          <a:prstGeom prst="rect">
            <a:avLst/>
          </a:prstGeom>
          <a:gradFill flip="none" rotWithShape="1">
            <a:gsLst>
              <a:gs pos="68000">
                <a:schemeClr val="bg1">
                  <a:alpha val="0"/>
                </a:schemeClr>
              </a:gs>
              <a:gs pos="13000">
                <a:schemeClr val="bg2"/>
              </a:gs>
              <a:gs pos="33000">
                <a:srgbClr val="00518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latin typeface="Arial" pitchFamily="34" charset="0"/>
            </a:endParaRPr>
          </a:p>
        </p:txBody>
      </p:sp>
      <p:sp>
        <p:nvSpPr>
          <p:cNvPr id="3" name="Content Placeholder 2"/>
          <p:cNvSpPr>
            <a:spLocks noGrp="1"/>
          </p:cNvSpPr>
          <p:nvPr>
            <p:ph idx="1"/>
          </p:nvPr>
        </p:nvSpPr>
        <p:spPr>
          <a:xfrm>
            <a:off x="686700" y="1916930"/>
            <a:ext cx="9947910" cy="1622880"/>
          </a:xfrm>
          <a:prstGeom prst="rect">
            <a:avLst/>
          </a:prstGeo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0" hasCustomPrompt="1"/>
          </p:nvPr>
        </p:nvSpPr>
        <p:spPr>
          <a:xfrm>
            <a:off x="686700" y="1362518"/>
            <a:ext cx="8704422" cy="459313"/>
          </a:xfrm>
          <a:prstGeom prst="rect">
            <a:avLst/>
          </a:prstGeom>
        </p:spPr>
        <p:txBody>
          <a:bodyPr lIns="0" tIns="0" rIns="0" bIns="0">
            <a:noAutofit/>
          </a:bodyPr>
          <a:lstStyle>
            <a:lvl1pPr>
              <a:defRPr sz="1428">
                <a:solidFill>
                  <a:schemeClr val="tx2">
                    <a:lumMod val="75000"/>
                  </a:schemeClr>
                </a:solidFill>
                <a:latin typeface="Arial Black" pitchFamily="34" charset="0"/>
              </a:defRPr>
            </a:lvl1pPr>
            <a:lvl2pPr>
              <a:defRPr sz="1428">
                <a:solidFill>
                  <a:schemeClr val="tx2"/>
                </a:solidFill>
                <a:latin typeface="+mj-lt"/>
              </a:defRPr>
            </a:lvl2pPr>
            <a:lvl3pPr>
              <a:defRPr sz="1428">
                <a:solidFill>
                  <a:schemeClr val="tx2"/>
                </a:solidFill>
                <a:latin typeface="+mj-lt"/>
              </a:defRPr>
            </a:lvl3pPr>
            <a:lvl4pPr>
              <a:defRPr sz="1428">
                <a:solidFill>
                  <a:schemeClr val="tx2"/>
                </a:solidFill>
                <a:latin typeface="+mj-lt"/>
              </a:defRPr>
            </a:lvl4pPr>
            <a:lvl5pPr>
              <a:defRPr sz="1428">
                <a:solidFill>
                  <a:schemeClr val="tx2"/>
                </a:solidFill>
                <a:latin typeface="+mj-lt"/>
              </a:defRPr>
            </a:lvl5pPr>
          </a:lstStyle>
          <a:p>
            <a:pPr lvl="0"/>
            <a:r>
              <a:rPr lang="en-US"/>
              <a:t>CLICK TO EDIT SUBTEXT</a:t>
            </a:r>
            <a:endParaRPr lang="en-US" dirty="0"/>
          </a:p>
        </p:txBody>
      </p:sp>
      <p:pic>
        <p:nvPicPr>
          <p:cNvPr id="21" name="Picture 20"/>
          <p:cNvPicPr>
            <a:picLocks noChangeAspect="1"/>
          </p:cNvPicPr>
          <p:nvPr/>
        </p:nvPicPr>
        <p:blipFill>
          <a:blip r:embed="rId4" cstate="print">
            <a:duotone>
              <a:prstClr val="black"/>
              <a:schemeClr val="accent5">
                <a:tint val="45000"/>
                <a:satMod val="400000"/>
              </a:schemeClr>
            </a:duotone>
            <a:extLst>
              <a:ext uri="{BEBA8EAE-BF5A-486C-A8C5-ECC9F3942E4B}">
                <a14:imgProps xmlns:a14="http://schemas.microsoft.com/office/drawing/2010/main">
                  <a14:imgLayer r:embed="rId5">
                    <a14:imgEffect>
                      <a14:sharpenSoften amount="-67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03087" y="6537135"/>
            <a:ext cx="833154" cy="36083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3087" y="6528225"/>
            <a:ext cx="833154" cy="360834"/>
          </a:xfrm>
          <a:prstGeom prst="rect">
            <a:avLst/>
          </a:prstGeom>
        </p:spPr>
      </p:pic>
    </p:spTree>
    <p:extLst>
      <p:ext uri="{BB962C8B-B14F-4D97-AF65-F5344CB8AC3E}">
        <p14:creationId xmlns:p14="http://schemas.microsoft.com/office/powerpoint/2010/main" val="294207703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15" grpId="0" animBg="1"/>
      <p:bldP spid="15" grpId="1" animBg="1"/>
      <p:bldP spid="15" grpId="2" animBg="1"/>
      <p:bldP spid="19" grpId="0" animBg="1"/>
      <p:bldP spid="19"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Final Slide">
    <p:spTree>
      <p:nvGrpSpPr>
        <p:cNvPr id="1" name=""/>
        <p:cNvGrpSpPr/>
        <p:nvPr/>
      </p:nvGrpSpPr>
      <p:grpSpPr>
        <a:xfrm>
          <a:off x="0" y="0"/>
          <a:ext cx="0" cy="0"/>
          <a:chOff x="0" y="0"/>
          <a:chExt cx="0" cy="0"/>
        </a:xfrm>
      </p:grpSpPr>
      <p:sp>
        <p:nvSpPr>
          <p:cNvPr id="4" name="Rectangle 3"/>
          <p:cNvSpPr/>
          <p:nvPr/>
        </p:nvSpPr>
        <p:spPr>
          <a:xfrm>
            <a:off x="-1" y="0"/>
            <a:ext cx="12434889" cy="699452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latin typeface="Arial" panose="020B0604020202020204" pitchFamily="34" charset="0"/>
              <a:cs typeface="Arial" panose="020B0604020202020204" pitchFamily="34" charset="0"/>
            </a:endParaRPr>
          </a:p>
        </p:txBody>
      </p:sp>
      <p:pic>
        <p:nvPicPr>
          <p:cNvPr id="2" name="Picture 1" descr="YBN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4407" y="2537523"/>
            <a:ext cx="5533525" cy="1743968"/>
          </a:xfrm>
          <a:prstGeom prst="rect">
            <a:avLst/>
          </a:prstGeom>
        </p:spPr>
      </p:pic>
      <p:sp>
        <p:nvSpPr>
          <p:cNvPr id="6" name="Rectangle 5"/>
          <p:cNvSpPr/>
          <p:nvPr/>
        </p:nvSpPr>
        <p:spPr>
          <a:xfrm>
            <a:off x="-1" y="6760107"/>
            <a:ext cx="12434889" cy="2344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2176680"/>
      </p:ext>
    </p:extLst>
  </p:cSld>
  <p:clrMapOvr>
    <a:masterClrMapping/>
  </p:clrMapOvr>
  <p:transition>
    <p:split orient="ver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586035" y="1"/>
            <a:ext cx="4848853" cy="6994524"/>
          </a:xfrm>
          <a:prstGeom prst="rect">
            <a:avLst/>
          </a:prstGeom>
        </p:spPr>
        <p:txBody>
          <a:bodyPr/>
          <a:lstStyle>
            <a:lvl1pPr marL="0" indent="0">
              <a:buNone/>
              <a:defRPr sz="3200" baseline="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photo</a:t>
            </a:r>
          </a:p>
        </p:txBody>
      </p:sp>
      <p:sp>
        <p:nvSpPr>
          <p:cNvPr id="2" name="Title 1"/>
          <p:cNvSpPr>
            <a:spLocks noGrp="1"/>
          </p:cNvSpPr>
          <p:nvPr>
            <p:ph type="title"/>
          </p:nvPr>
        </p:nvSpPr>
        <p:spPr>
          <a:xfrm>
            <a:off x="0" y="3613955"/>
            <a:ext cx="7586035" cy="978827"/>
          </a:xfrm>
          <a:prstGeom prst="rect">
            <a:avLst/>
          </a:prstGeom>
        </p:spPr>
        <p:txBody>
          <a:bodyPr lIns="914400" anchor="t" anchorCtr="0">
            <a:noAutofit/>
          </a:bodyPr>
          <a:lstStyle>
            <a:lvl1pPr>
              <a:defRPr sz="6600">
                <a:latin typeface="Segoe UI Light" panose="020B0502040204020203" pitchFamily="34" charset="0"/>
                <a:cs typeface="Segoe UI Light" panose="020B0502040204020203" pitchFamily="34" charset="0"/>
              </a:defRPr>
            </a:lvl1pPr>
          </a:lstStyle>
          <a:p>
            <a:r>
              <a:rPr lang="en-US" dirty="0"/>
              <a:t>Click to edit</a:t>
            </a:r>
          </a:p>
        </p:txBody>
      </p:sp>
      <p:cxnSp>
        <p:nvCxnSpPr>
          <p:cNvPr id="13" name="Straight Connector 12"/>
          <p:cNvCxnSpPr/>
          <p:nvPr userDrawn="1"/>
        </p:nvCxnSpPr>
        <p:spPr>
          <a:xfrm>
            <a:off x="998070" y="3437791"/>
            <a:ext cx="635066" cy="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435" y="6488170"/>
            <a:ext cx="1118985" cy="244031"/>
          </a:xfrm>
          <a:prstGeom prst="rect">
            <a:avLst/>
          </a:prstGeom>
        </p:spPr>
      </p:pic>
    </p:spTree>
    <p:extLst>
      <p:ext uri="{BB962C8B-B14F-4D97-AF65-F5344CB8AC3E}">
        <p14:creationId xmlns:p14="http://schemas.microsoft.com/office/powerpoint/2010/main" val="4166656152"/>
      </p:ext>
    </p:extLst>
  </p:cSld>
  <p:clrMapOvr>
    <a:masterClrMapping/>
  </p:clrMapOvr>
  <p:extLst>
    <p:ext uri="{DCECCB84-F9BA-43D5-87BE-67443E8EF086}">
      <p15:sldGuideLst xmlns:p15="http://schemas.microsoft.com/office/powerpoint/2012/main">
        <p15:guide id="1" orient="horz" pos="2203">
          <p15:clr>
            <a:srgbClr val="FBAE40"/>
          </p15:clr>
        </p15:guide>
        <p15:guide id="2" pos="3916">
          <p15:clr>
            <a:srgbClr val="FBAE40"/>
          </p15:clr>
        </p15:guide>
        <p15:guide id="3" orient="horz" pos="2278">
          <p15:clr>
            <a:srgbClr val="FBAE40"/>
          </p15:clr>
        </p15:guide>
        <p15:guide id="4" orient="horz" pos="298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High density slide whit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773931"/>
            <a:ext cx="10873644" cy="512716"/>
          </a:xfrm>
          <a:prstGeom prst="rect">
            <a:avLst/>
          </a:prstGeom>
        </p:spPr>
        <p:txBody>
          <a:bodyPr vert="horz" lIns="914400" tIns="0" rIns="0" bIns="0"/>
          <a:lstStyle>
            <a:lvl1pPr marL="0" indent="0">
              <a:buNone/>
              <a:defRPr sz="3600"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High density slide - Headline Segoe UI 36pt</a:t>
            </a:r>
          </a:p>
        </p:txBody>
      </p:sp>
      <p:sp>
        <p:nvSpPr>
          <p:cNvPr id="8" name="Text Placeholder 7"/>
          <p:cNvSpPr>
            <a:spLocks noGrp="1"/>
          </p:cNvSpPr>
          <p:nvPr>
            <p:ph type="body" sz="quarter" idx="11" hasCustomPrompt="1"/>
          </p:nvPr>
        </p:nvSpPr>
        <p:spPr>
          <a:xfrm>
            <a:off x="1" y="1544627"/>
            <a:ext cx="10873644" cy="249342"/>
          </a:xfrm>
          <a:prstGeom prst="rect">
            <a:avLst/>
          </a:prstGeom>
        </p:spPr>
        <p:txBody>
          <a:bodyPr vert="horz" lIns="914400" tIns="0" rIns="0" bIns="0"/>
          <a:lstStyle>
            <a:lvl1pPr marL="0" indent="0">
              <a:buNone/>
              <a:defRPr sz="2000" baseline="0">
                <a:solidFill>
                  <a:schemeClr val="bg1"/>
                </a:solidFill>
                <a:latin typeface="+mn-lt"/>
              </a:defRPr>
            </a:lvl1pPr>
          </a:lstStyle>
          <a:p>
            <a:pPr lvl="0"/>
            <a:r>
              <a:rPr lang="en-US" dirty="0"/>
              <a:t>Subhead goes here, set in Segoe UI 20pt</a:t>
            </a:r>
          </a:p>
        </p:txBody>
      </p:sp>
      <p:sp>
        <p:nvSpPr>
          <p:cNvPr id="12" name="Text Placeholder 11"/>
          <p:cNvSpPr>
            <a:spLocks noGrp="1"/>
          </p:cNvSpPr>
          <p:nvPr>
            <p:ph type="body" sz="quarter" idx="12" hasCustomPrompt="1"/>
          </p:nvPr>
        </p:nvSpPr>
        <p:spPr>
          <a:xfrm>
            <a:off x="1" y="2333131"/>
            <a:ext cx="10873644" cy="3366115"/>
          </a:xfrm>
          <a:prstGeom prst="rect">
            <a:avLst/>
          </a:prstGeom>
        </p:spPr>
        <p:txBody>
          <a:bodyPr vert="horz" lIns="914400" tIns="0" rIns="0" bIns="0"/>
          <a:lstStyle>
            <a:lvl1pPr marL="0" indent="0">
              <a:buNone/>
              <a:defRPr sz="1600">
                <a:solidFill>
                  <a:schemeClr val="bg1"/>
                </a:solidFill>
                <a:latin typeface="+mj-lt"/>
              </a:defRPr>
            </a:lvl1pPr>
          </a:lstStyle>
          <a:p>
            <a:pPr lvl="0"/>
            <a:r>
              <a:rPr lang="en-US" dirty="0"/>
              <a:t>Body copy goes here, set in Segoe UI Light 16pt</a:t>
            </a:r>
          </a:p>
        </p:txBody>
      </p:sp>
    </p:spTree>
    <p:extLst>
      <p:ext uri="{BB962C8B-B14F-4D97-AF65-F5344CB8AC3E}">
        <p14:creationId xmlns:p14="http://schemas.microsoft.com/office/powerpoint/2010/main" val="314787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Content Title ONLY">
    <p:bg>
      <p:bgPr>
        <a:solidFill>
          <a:schemeClr val="tx2"/>
        </a:solidFill>
        <a:effectLst/>
      </p:bgPr>
    </p:bg>
    <p:spTree>
      <p:nvGrpSpPr>
        <p:cNvPr id="1" name=""/>
        <p:cNvGrpSpPr/>
        <p:nvPr/>
      </p:nvGrpSpPr>
      <p:grpSpPr>
        <a:xfrm>
          <a:off x="0" y="0"/>
          <a:ext cx="0" cy="0"/>
          <a:chOff x="0" y="0"/>
          <a:chExt cx="0" cy="0"/>
        </a:xfrm>
      </p:grpSpPr>
      <p:pic>
        <p:nvPicPr>
          <p:cNvPr id="6" name="Picture 5" descr="searchligh-dark.png"/>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b="17786"/>
          <a:stretch/>
        </p:blipFill>
        <p:spPr>
          <a:xfrm flipH="1">
            <a:off x="3" y="4667"/>
            <a:ext cx="12434888" cy="6996348"/>
          </a:xfrm>
          <a:prstGeom prst="rect">
            <a:avLst/>
          </a:prstGeom>
          <a:blipFill dpi="0" rotWithShape="1">
            <a:blip r:embed="rId3">
              <a:alphaModFix amt="5000"/>
            </a:blip>
            <a:srcRect/>
            <a:stretch>
              <a:fillRect/>
            </a:stretch>
          </a:blipFill>
          <a:ln w="55000" cap="flat" cmpd="thickThin" algn="ctr">
            <a:noFill/>
            <a:prstDash val="solid"/>
            <a:headEnd type="none" w="med" len="med"/>
            <a:tailEnd type="none" w="med" len="med"/>
          </a:ln>
          <a:effectLst/>
        </p:spPr>
      </p:pic>
      <p:sp>
        <p:nvSpPr>
          <p:cNvPr id="10" name="Bing logo"/>
          <p:cNvSpPr>
            <a:spLocks noChangeAspect="1" noEditPoints="1"/>
          </p:cNvSpPr>
          <p:nvPr userDrawn="1"/>
        </p:nvSpPr>
        <p:spPr bwMode="black">
          <a:xfrm>
            <a:off x="383168" y="6364183"/>
            <a:ext cx="971772" cy="376006"/>
          </a:xfrm>
          <a:custGeom>
            <a:avLst/>
            <a:gdLst>
              <a:gd name="T0" fmla="*/ 464 w 839"/>
              <a:gd name="T1" fmla="*/ 240 h 323"/>
              <a:gd name="T2" fmla="*/ 377 w 839"/>
              <a:gd name="T3" fmla="*/ 238 h 323"/>
              <a:gd name="T4" fmla="*/ 377 w 839"/>
              <a:gd name="T5" fmla="*/ 258 h 323"/>
              <a:gd name="T6" fmla="*/ 355 w 839"/>
              <a:gd name="T7" fmla="*/ 54 h 323"/>
              <a:gd name="T8" fmla="*/ 377 w 839"/>
              <a:gd name="T9" fmla="*/ 144 h 323"/>
              <a:gd name="T10" fmla="*/ 425 w 839"/>
              <a:gd name="T11" fmla="*/ 117 h 323"/>
              <a:gd name="T12" fmla="*/ 481 w 839"/>
              <a:gd name="T13" fmla="*/ 185 h 323"/>
              <a:gd name="T14" fmla="*/ 448 w 839"/>
              <a:gd name="T15" fmla="*/ 149 h 323"/>
              <a:gd name="T16" fmla="*/ 388 w 839"/>
              <a:gd name="T17" fmla="*/ 149 h 323"/>
              <a:gd name="T18" fmla="*/ 377 w 839"/>
              <a:gd name="T19" fmla="*/ 202 h 323"/>
              <a:gd name="T20" fmla="*/ 416 w 839"/>
              <a:gd name="T21" fmla="*/ 242 h 323"/>
              <a:gd name="T22" fmla="*/ 459 w 839"/>
              <a:gd name="T23" fmla="*/ 184 h 323"/>
              <a:gd name="T24" fmla="*/ 532 w 839"/>
              <a:gd name="T25" fmla="*/ 64 h 323"/>
              <a:gd name="T26" fmla="*/ 511 w 839"/>
              <a:gd name="T27" fmla="*/ 64 h 323"/>
              <a:gd name="T28" fmla="*/ 511 w 839"/>
              <a:gd name="T29" fmla="*/ 84 h 323"/>
              <a:gd name="T30" fmla="*/ 532 w 839"/>
              <a:gd name="T31" fmla="*/ 84 h 323"/>
              <a:gd name="T32" fmla="*/ 532 w 839"/>
              <a:gd name="T33" fmla="*/ 120 h 323"/>
              <a:gd name="T34" fmla="*/ 510 w 839"/>
              <a:gd name="T35" fmla="*/ 258 h 323"/>
              <a:gd name="T36" fmla="*/ 532 w 839"/>
              <a:gd name="T37" fmla="*/ 120 h 323"/>
              <a:gd name="T38" fmla="*/ 671 w 839"/>
              <a:gd name="T39" fmla="*/ 131 h 323"/>
              <a:gd name="T40" fmla="*/ 591 w 839"/>
              <a:gd name="T41" fmla="*/ 143 h 323"/>
              <a:gd name="T42" fmla="*/ 591 w 839"/>
              <a:gd name="T43" fmla="*/ 120 h 323"/>
              <a:gd name="T44" fmla="*/ 569 w 839"/>
              <a:gd name="T45" fmla="*/ 258 h 323"/>
              <a:gd name="T46" fmla="*/ 591 w 839"/>
              <a:gd name="T47" fmla="*/ 179 h 323"/>
              <a:gd name="T48" fmla="*/ 629 w 839"/>
              <a:gd name="T49" fmla="*/ 135 h 323"/>
              <a:gd name="T50" fmla="*/ 661 w 839"/>
              <a:gd name="T51" fmla="*/ 258 h 323"/>
              <a:gd name="T52" fmla="*/ 683 w 839"/>
              <a:gd name="T53" fmla="*/ 173 h 323"/>
              <a:gd name="T54" fmla="*/ 767 w 839"/>
              <a:gd name="T55" fmla="*/ 323 h 323"/>
              <a:gd name="T56" fmla="*/ 728 w 839"/>
              <a:gd name="T57" fmla="*/ 294 h 323"/>
              <a:gd name="T58" fmla="*/ 817 w 839"/>
              <a:gd name="T59" fmla="*/ 250 h 323"/>
              <a:gd name="T60" fmla="*/ 817 w 839"/>
              <a:gd name="T61" fmla="*/ 235 h 323"/>
              <a:gd name="T62" fmla="*/ 740 w 839"/>
              <a:gd name="T63" fmla="*/ 253 h 323"/>
              <a:gd name="T64" fmla="*/ 713 w 839"/>
              <a:gd name="T65" fmla="*/ 193 h 323"/>
              <a:gd name="T66" fmla="*/ 776 w 839"/>
              <a:gd name="T67" fmla="*/ 117 h 323"/>
              <a:gd name="T68" fmla="*/ 817 w 839"/>
              <a:gd name="T69" fmla="*/ 139 h 323"/>
              <a:gd name="T70" fmla="*/ 839 w 839"/>
              <a:gd name="T71" fmla="*/ 120 h 323"/>
              <a:gd name="T72" fmla="*/ 817 w 839"/>
              <a:gd name="T73" fmla="*/ 195 h 323"/>
              <a:gd name="T74" fmla="*/ 806 w 839"/>
              <a:gd name="T75" fmla="*/ 147 h 323"/>
              <a:gd name="T76" fmla="*/ 747 w 839"/>
              <a:gd name="T77" fmla="*/ 150 h 323"/>
              <a:gd name="T78" fmla="*/ 746 w 839"/>
              <a:gd name="T79" fmla="*/ 228 h 323"/>
              <a:gd name="T80" fmla="*/ 806 w 839"/>
              <a:gd name="T81" fmla="*/ 229 h 323"/>
              <a:gd name="T82" fmla="*/ 97 w 839"/>
              <a:gd name="T83" fmla="*/ 84 h 323"/>
              <a:gd name="T84" fmla="*/ 178 w 839"/>
              <a:gd name="T85" fmla="*/ 177 h 323"/>
              <a:gd name="T86" fmla="*/ 74 w 839"/>
              <a:gd name="T87" fmla="*/ 322 h 323"/>
              <a:gd name="T88" fmla="*/ 258 w 839"/>
              <a:gd name="T89" fmla="*/ 134 h 323"/>
              <a:gd name="T90" fmla="*/ 74 w 839"/>
              <a:gd name="T91" fmla="*/ 23 h 323"/>
              <a:gd name="T92" fmla="*/ 0 w 839"/>
              <a:gd name="T93" fmla="*/ 271 h 323"/>
              <a:gd name="T94" fmla="*/ 74 w 839"/>
              <a:gd name="T95" fmla="*/ 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3">
                <a:moveTo>
                  <a:pt x="481" y="185"/>
                </a:moveTo>
                <a:cubicBezTo>
                  <a:pt x="481" y="208"/>
                  <a:pt x="476" y="226"/>
                  <a:pt x="464" y="240"/>
                </a:cubicBezTo>
                <a:cubicBezTo>
                  <a:pt x="453" y="254"/>
                  <a:pt x="438" y="261"/>
                  <a:pt x="418" y="261"/>
                </a:cubicBezTo>
                <a:cubicBezTo>
                  <a:pt x="400" y="261"/>
                  <a:pt x="387" y="253"/>
                  <a:pt x="377" y="238"/>
                </a:cubicBezTo>
                <a:cubicBezTo>
                  <a:pt x="377" y="238"/>
                  <a:pt x="377" y="238"/>
                  <a:pt x="377" y="238"/>
                </a:cubicBezTo>
                <a:cubicBezTo>
                  <a:pt x="377" y="258"/>
                  <a:pt x="377" y="258"/>
                  <a:pt x="377" y="258"/>
                </a:cubicBezTo>
                <a:cubicBezTo>
                  <a:pt x="355" y="258"/>
                  <a:pt x="355" y="258"/>
                  <a:pt x="355" y="258"/>
                </a:cubicBezTo>
                <a:cubicBezTo>
                  <a:pt x="355" y="54"/>
                  <a:pt x="355" y="54"/>
                  <a:pt x="355" y="54"/>
                </a:cubicBezTo>
                <a:cubicBezTo>
                  <a:pt x="377" y="61"/>
                  <a:pt x="377" y="61"/>
                  <a:pt x="377" y="61"/>
                </a:cubicBezTo>
                <a:cubicBezTo>
                  <a:pt x="377" y="144"/>
                  <a:pt x="377" y="144"/>
                  <a:pt x="377" y="144"/>
                </a:cubicBezTo>
                <a:cubicBezTo>
                  <a:pt x="377" y="144"/>
                  <a:pt x="377" y="144"/>
                  <a:pt x="377" y="144"/>
                </a:cubicBezTo>
                <a:cubicBezTo>
                  <a:pt x="388" y="126"/>
                  <a:pt x="404" y="117"/>
                  <a:pt x="425" y="117"/>
                </a:cubicBezTo>
                <a:cubicBezTo>
                  <a:pt x="442" y="117"/>
                  <a:pt x="456" y="123"/>
                  <a:pt x="466" y="135"/>
                </a:cubicBezTo>
                <a:cubicBezTo>
                  <a:pt x="476" y="147"/>
                  <a:pt x="481" y="164"/>
                  <a:pt x="481" y="185"/>
                </a:cubicBezTo>
                <a:moveTo>
                  <a:pt x="459" y="184"/>
                </a:moveTo>
                <a:cubicBezTo>
                  <a:pt x="459" y="170"/>
                  <a:pt x="455" y="158"/>
                  <a:pt x="448" y="149"/>
                </a:cubicBezTo>
                <a:cubicBezTo>
                  <a:pt x="441" y="140"/>
                  <a:pt x="432" y="135"/>
                  <a:pt x="419" y="135"/>
                </a:cubicBezTo>
                <a:cubicBezTo>
                  <a:pt x="407" y="135"/>
                  <a:pt x="396" y="140"/>
                  <a:pt x="388" y="149"/>
                </a:cubicBezTo>
                <a:cubicBezTo>
                  <a:pt x="381" y="157"/>
                  <a:pt x="377" y="169"/>
                  <a:pt x="377" y="182"/>
                </a:cubicBezTo>
                <a:cubicBezTo>
                  <a:pt x="377" y="202"/>
                  <a:pt x="377" y="202"/>
                  <a:pt x="377" y="202"/>
                </a:cubicBezTo>
                <a:cubicBezTo>
                  <a:pt x="377" y="213"/>
                  <a:pt x="380" y="223"/>
                  <a:pt x="388" y="231"/>
                </a:cubicBezTo>
                <a:cubicBezTo>
                  <a:pt x="396" y="238"/>
                  <a:pt x="405" y="242"/>
                  <a:pt x="416" y="242"/>
                </a:cubicBezTo>
                <a:cubicBezTo>
                  <a:pt x="429" y="242"/>
                  <a:pt x="440" y="237"/>
                  <a:pt x="447" y="227"/>
                </a:cubicBezTo>
                <a:cubicBezTo>
                  <a:pt x="455" y="217"/>
                  <a:pt x="459" y="203"/>
                  <a:pt x="459" y="184"/>
                </a:cubicBezTo>
                <a:moveTo>
                  <a:pt x="536" y="74"/>
                </a:moveTo>
                <a:cubicBezTo>
                  <a:pt x="536" y="70"/>
                  <a:pt x="535" y="66"/>
                  <a:pt x="532" y="64"/>
                </a:cubicBezTo>
                <a:cubicBezTo>
                  <a:pt x="529" y="61"/>
                  <a:pt x="526" y="59"/>
                  <a:pt x="522" y="59"/>
                </a:cubicBezTo>
                <a:cubicBezTo>
                  <a:pt x="517" y="59"/>
                  <a:pt x="514" y="61"/>
                  <a:pt x="511" y="64"/>
                </a:cubicBezTo>
                <a:cubicBezTo>
                  <a:pt x="509" y="67"/>
                  <a:pt x="507" y="70"/>
                  <a:pt x="507" y="74"/>
                </a:cubicBezTo>
                <a:cubicBezTo>
                  <a:pt x="507" y="78"/>
                  <a:pt x="509" y="82"/>
                  <a:pt x="511" y="84"/>
                </a:cubicBezTo>
                <a:cubicBezTo>
                  <a:pt x="514" y="87"/>
                  <a:pt x="518" y="88"/>
                  <a:pt x="522" y="88"/>
                </a:cubicBezTo>
                <a:cubicBezTo>
                  <a:pt x="526" y="88"/>
                  <a:pt x="529" y="87"/>
                  <a:pt x="532" y="84"/>
                </a:cubicBezTo>
                <a:cubicBezTo>
                  <a:pt x="535" y="81"/>
                  <a:pt x="536" y="78"/>
                  <a:pt x="536" y="74"/>
                </a:cubicBezTo>
                <a:moveTo>
                  <a:pt x="532" y="120"/>
                </a:moveTo>
                <a:cubicBezTo>
                  <a:pt x="510" y="120"/>
                  <a:pt x="510" y="120"/>
                  <a:pt x="510" y="120"/>
                </a:cubicBezTo>
                <a:cubicBezTo>
                  <a:pt x="510" y="258"/>
                  <a:pt x="510" y="258"/>
                  <a:pt x="510" y="258"/>
                </a:cubicBezTo>
                <a:cubicBezTo>
                  <a:pt x="532" y="258"/>
                  <a:pt x="532" y="258"/>
                  <a:pt x="532" y="258"/>
                </a:cubicBezTo>
                <a:lnTo>
                  <a:pt x="532" y="120"/>
                </a:lnTo>
                <a:close/>
                <a:moveTo>
                  <a:pt x="683" y="173"/>
                </a:moveTo>
                <a:cubicBezTo>
                  <a:pt x="683" y="155"/>
                  <a:pt x="679" y="141"/>
                  <a:pt x="671" y="131"/>
                </a:cubicBezTo>
                <a:cubicBezTo>
                  <a:pt x="663" y="122"/>
                  <a:pt x="652" y="117"/>
                  <a:pt x="637" y="117"/>
                </a:cubicBezTo>
                <a:cubicBezTo>
                  <a:pt x="617" y="117"/>
                  <a:pt x="602" y="125"/>
                  <a:pt x="591" y="143"/>
                </a:cubicBezTo>
                <a:cubicBezTo>
                  <a:pt x="591" y="143"/>
                  <a:pt x="591" y="143"/>
                  <a:pt x="591" y="143"/>
                </a:cubicBezTo>
                <a:cubicBezTo>
                  <a:pt x="591" y="120"/>
                  <a:pt x="591" y="120"/>
                  <a:pt x="591" y="120"/>
                </a:cubicBezTo>
                <a:cubicBezTo>
                  <a:pt x="569" y="120"/>
                  <a:pt x="569" y="120"/>
                  <a:pt x="569" y="120"/>
                </a:cubicBezTo>
                <a:cubicBezTo>
                  <a:pt x="569" y="258"/>
                  <a:pt x="569" y="258"/>
                  <a:pt x="569" y="258"/>
                </a:cubicBezTo>
                <a:cubicBezTo>
                  <a:pt x="591" y="258"/>
                  <a:pt x="591" y="258"/>
                  <a:pt x="591" y="258"/>
                </a:cubicBezTo>
                <a:cubicBezTo>
                  <a:pt x="591" y="179"/>
                  <a:pt x="591" y="179"/>
                  <a:pt x="591" y="179"/>
                </a:cubicBezTo>
                <a:cubicBezTo>
                  <a:pt x="591" y="166"/>
                  <a:pt x="595" y="156"/>
                  <a:pt x="602" y="148"/>
                </a:cubicBezTo>
                <a:cubicBezTo>
                  <a:pt x="609" y="139"/>
                  <a:pt x="618" y="135"/>
                  <a:pt x="629" y="135"/>
                </a:cubicBezTo>
                <a:cubicBezTo>
                  <a:pt x="650" y="135"/>
                  <a:pt x="661" y="150"/>
                  <a:pt x="661" y="179"/>
                </a:cubicBezTo>
                <a:cubicBezTo>
                  <a:pt x="661" y="258"/>
                  <a:pt x="661" y="258"/>
                  <a:pt x="661" y="258"/>
                </a:cubicBezTo>
                <a:cubicBezTo>
                  <a:pt x="683" y="258"/>
                  <a:pt x="683" y="258"/>
                  <a:pt x="683" y="258"/>
                </a:cubicBezTo>
                <a:lnTo>
                  <a:pt x="683" y="173"/>
                </a:lnTo>
                <a:close/>
                <a:moveTo>
                  <a:pt x="839" y="247"/>
                </a:moveTo>
                <a:cubicBezTo>
                  <a:pt x="839" y="297"/>
                  <a:pt x="815" y="323"/>
                  <a:pt x="767" y="323"/>
                </a:cubicBezTo>
                <a:cubicBezTo>
                  <a:pt x="750" y="323"/>
                  <a:pt x="735" y="319"/>
                  <a:pt x="722" y="313"/>
                </a:cubicBezTo>
                <a:cubicBezTo>
                  <a:pt x="728" y="294"/>
                  <a:pt x="728" y="294"/>
                  <a:pt x="728" y="294"/>
                </a:cubicBezTo>
                <a:cubicBezTo>
                  <a:pt x="742" y="301"/>
                  <a:pt x="752" y="304"/>
                  <a:pt x="766" y="304"/>
                </a:cubicBezTo>
                <a:cubicBezTo>
                  <a:pt x="800" y="304"/>
                  <a:pt x="817" y="286"/>
                  <a:pt x="817" y="250"/>
                </a:cubicBezTo>
                <a:cubicBezTo>
                  <a:pt x="817" y="235"/>
                  <a:pt x="817" y="235"/>
                  <a:pt x="817" y="235"/>
                </a:cubicBezTo>
                <a:cubicBezTo>
                  <a:pt x="817" y="235"/>
                  <a:pt x="817" y="235"/>
                  <a:pt x="817" y="235"/>
                </a:cubicBezTo>
                <a:cubicBezTo>
                  <a:pt x="806" y="252"/>
                  <a:pt x="791" y="261"/>
                  <a:pt x="770" y="261"/>
                </a:cubicBezTo>
                <a:cubicBezTo>
                  <a:pt x="758" y="261"/>
                  <a:pt x="748" y="258"/>
                  <a:pt x="740" y="253"/>
                </a:cubicBezTo>
                <a:cubicBezTo>
                  <a:pt x="731" y="247"/>
                  <a:pt x="724" y="239"/>
                  <a:pt x="720" y="229"/>
                </a:cubicBezTo>
                <a:cubicBezTo>
                  <a:pt x="715" y="219"/>
                  <a:pt x="713" y="207"/>
                  <a:pt x="713" y="193"/>
                </a:cubicBezTo>
                <a:cubicBezTo>
                  <a:pt x="713" y="170"/>
                  <a:pt x="718" y="151"/>
                  <a:pt x="730" y="137"/>
                </a:cubicBezTo>
                <a:cubicBezTo>
                  <a:pt x="741" y="124"/>
                  <a:pt x="756" y="117"/>
                  <a:pt x="776" y="117"/>
                </a:cubicBezTo>
                <a:cubicBezTo>
                  <a:pt x="794" y="117"/>
                  <a:pt x="808" y="124"/>
                  <a:pt x="817" y="139"/>
                </a:cubicBezTo>
                <a:cubicBezTo>
                  <a:pt x="817" y="139"/>
                  <a:pt x="817" y="139"/>
                  <a:pt x="817" y="139"/>
                </a:cubicBezTo>
                <a:cubicBezTo>
                  <a:pt x="817" y="120"/>
                  <a:pt x="817" y="120"/>
                  <a:pt x="817" y="120"/>
                </a:cubicBezTo>
                <a:cubicBezTo>
                  <a:pt x="839" y="120"/>
                  <a:pt x="839" y="120"/>
                  <a:pt x="839" y="120"/>
                </a:cubicBezTo>
                <a:lnTo>
                  <a:pt x="839" y="247"/>
                </a:lnTo>
                <a:close/>
                <a:moveTo>
                  <a:pt x="817" y="195"/>
                </a:moveTo>
                <a:cubicBezTo>
                  <a:pt x="817" y="175"/>
                  <a:pt x="817" y="175"/>
                  <a:pt x="817" y="175"/>
                </a:cubicBezTo>
                <a:cubicBezTo>
                  <a:pt x="817" y="164"/>
                  <a:pt x="814" y="155"/>
                  <a:pt x="806" y="147"/>
                </a:cubicBezTo>
                <a:cubicBezTo>
                  <a:pt x="798" y="139"/>
                  <a:pt x="789" y="135"/>
                  <a:pt x="779" y="135"/>
                </a:cubicBezTo>
                <a:cubicBezTo>
                  <a:pt x="765" y="135"/>
                  <a:pt x="754" y="140"/>
                  <a:pt x="747" y="150"/>
                </a:cubicBezTo>
                <a:cubicBezTo>
                  <a:pt x="739" y="160"/>
                  <a:pt x="735" y="174"/>
                  <a:pt x="735" y="192"/>
                </a:cubicBezTo>
                <a:cubicBezTo>
                  <a:pt x="735" y="207"/>
                  <a:pt x="739" y="219"/>
                  <a:pt x="746" y="228"/>
                </a:cubicBezTo>
                <a:cubicBezTo>
                  <a:pt x="754" y="238"/>
                  <a:pt x="763" y="242"/>
                  <a:pt x="776" y="242"/>
                </a:cubicBezTo>
                <a:cubicBezTo>
                  <a:pt x="788" y="242"/>
                  <a:pt x="798" y="238"/>
                  <a:pt x="806" y="229"/>
                </a:cubicBezTo>
                <a:cubicBezTo>
                  <a:pt x="814" y="221"/>
                  <a:pt x="817" y="209"/>
                  <a:pt x="817" y="195"/>
                </a:cubicBezTo>
                <a:moveTo>
                  <a:pt x="97" y="84"/>
                </a:moveTo>
                <a:cubicBezTo>
                  <a:pt x="129" y="154"/>
                  <a:pt x="129" y="154"/>
                  <a:pt x="129" y="154"/>
                </a:cubicBezTo>
                <a:cubicBezTo>
                  <a:pt x="178" y="177"/>
                  <a:pt x="178" y="177"/>
                  <a:pt x="178" y="177"/>
                </a:cubicBezTo>
                <a:cubicBezTo>
                  <a:pt x="0" y="271"/>
                  <a:pt x="0" y="271"/>
                  <a:pt x="0" y="271"/>
                </a:cubicBezTo>
                <a:cubicBezTo>
                  <a:pt x="74" y="322"/>
                  <a:pt x="74" y="322"/>
                  <a:pt x="74" y="322"/>
                </a:cubicBezTo>
                <a:cubicBezTo>
                  <a:pt x="258" y="212"/>
                  <a:pt x="258" y="212"/>
                  <a:pt x="258" y="212"/>
                </a:cubicBezTo>
                <a:cubicBezTo>
                  <a:pt x="258" y="134"/>
                  <a:pt x="258" y="134"/>
                  <a:pt x="258" y="134"/>
                </a:cubicBezTo>
                <a:lnTo>
                  <a:pt x="97" y="84"/>
                </a:lnTo>
                <a:close/>
                <a:moveTo>
                  <a:pt x="74" y="23"/>
                </a:moveTo>
                <a:cubicBezTo>
                  <a:pt x="0" y="0"/>
                  <a:pt x="0" y="0"/>
                  <a:pt x="0" y="0"/>
                </a:cubicBezTo>
                <a:cubicBezTo>
                  <a:pt x="0" y="271"/>
                  <a:pt x="0" y="271"/>
                  <a:pt x="0" y="271"/>
                </a:cubicBezTo>
                <a:cubicBezTo>
                  <a:pt x="74" y="204"/>
                  <a:pt x="74" y="204"/>
                  <a:pt x="74" y="204"/>
                </a:cubicBezTo>
                <a:lnTo>
                  <a:pt x="74" y="23"/>
                </a:lnTo>
                <a:close/>
              </a:path>
            </a:pathLst>
          </a:custGeom>
          <a:solidFill>
            <a:schemeClr val="tx1"/>
          </a:solidFill>
          <a:ln>
            <a:noFill/>
          </a:ln>
        </p:spPr>
        <p:txBody>
          <a:bodyPr vert="horz" wrap="square" lIns="121980" tIns="60990" rIns="121980" bIns="60990" numCol="1" anchor="t" anchorCtr="0" compatLnSpc="1">
            <a:prstTxWarp prst="textNoShape">
              <a:avLst/>
            </a:prstTxWarp>
          </a:bodyPr>
          <a:lstStyle/>
          <a:p>
            <a:pPr defTabSz="1110794"/>
            <a:endParaRPr lang="en-US" sz="2932">
              <a:gradFill>
                <a:gsLst>
                  <a:gs pos="0">
                    <a:srgbClr val="3C3C3C"/>
                  </a:gs>
                  <a:gs pos="34000">
                    <a:srgbClr val="3C3C3C"/>
                  </a:gs>
                </a:gsLst>
                <a:lin ang="5400000" scaled="1"/>
              </a:gradFill>
            </a:endParaRPr>
          </a:p>
        </p:txBody>
      </p:sp>
      <p:sp>
        <p:nvSpPr>
          <p:cNvPr id="15" name="Text Placeholder 5"/>
          <p:cNvSpPr>
            <a:spLocks noGrp="1"/>
          </p:cNvSpPr>
          <p:nvPr>
            <p:ph type="body" sz="quarter" idx="10" hasCustomPrompt="1"/>
          </p:nvPr>
        </p:nvSpPr>
        <p:spPr>
          <a:xfrm>
            <a:off x="381799" y="346990"/>
            <a:ext cx="11468744" cy="558860"/>
          </a:xfrm>
          <a:prstGeom prst="rect">
            <a:avLst/>
          </a:prstGeom>
        </p:spPr>
        <p:txBody>
          <a:bodyPr vert="horz" lIns="0" tIns="0" rIns="0" bIns="0">
            <a:noAutofit/>
          </a:bodyPr>
          <a:lstStyle>
            <a:lvl1pPr marL="0" indent="0">
              <a:buNone/>
              <a:defRPr sz="3565" baseline="0">
                <a:gradFill>
                  <a:gsLst>
                    <a:gs pos="0">
                      <a:schemeClr val="tx1"/>
                    </a:gs>
                    <a:gs pos="34000">
                      <a:schemeClr val="tx1"/>
                    </a:gs>
                  </a:gsLst>
                  <a:lin ang="5400000" scaled="1"/>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Content slide - Headline goes here in Segoe Light UI 36pt</a:t>
            </a:r>
          </a:p>
        </p:txBody>
      </p:sp>
      <p:sp>
        <p:nvSpPr>
          <p:cNvPr id="7" name="TextBox 6"/>
          <p:cNvSpPr txBox="1"/>
          <p:nvPr userDrawn="1"/>
        </p:nvSpPr>
        <p:spPr>
          <a:xfrm>
            <a:off x="2228623" y="6540395"/>
            <a:ext cx="1196570" cy="156952"/>
          </a:xfrm>
          <a:prstGeom prst="rect">
            <a:avLst/>
          </a:prstGeom>
          <a:noFill/>
        </p:spPr>
        <p:txBody>
          <a:bodyPr wrap="none" lIns="0" tIns="0" rIns="0" bIns="0" rtlCol="0">
            <a:noAutofit/>
          </a:bodyPr>
          <a:lstStyle/>
          <a:p>
            <a:pPr defTabSz="914832"/>
            <a:r>
              <a:rPr lang="en-US" sz="1000" dirty="0">
                <a:solidFill>
                  <a:srgbClr val="505050"/>
                </a:solidFill>
              </a:rPr>
              <a:t>Microsoft Confidential</a:t>
            </a:r>
          </a:p>
        </p:txBody>
      </p:sp>
    </p:spTree>
    <p:extLst>
      <p:ext uri="{BB962C8B-B14F-4D97-AF65-F5344CB8AC3E}">
        <p14:creationId xmlns:p14="http://schemas.microsoft.com/office/powerpoint/2010/main" val="723054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387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ivider slide gray">
    <p:bg>
      <p:bgPr>
        <a:solidFill>
          <a:srgbClr val="737373"/>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777383" y="773931"/>
            <a:ext cx="10096261" cy="359970"/>
          </a:xfrm>
          <a:prstGeom prst="rect">
            <a:avLst/>
          </a:prstGeom>
        </p:spPr>
        <p:txBody>
          <a:bodyPr vert="horz" lIns="0" tIns="0" rIns="0" bIns="0"/>
          <a:lstStyle>
            <a:lvl1pPr marL="0" indent="0">
              <a:buNone/>
              <a:defRPr baseline="0">
                <a:solidFill>
                  <a:srgbClr val="FFFFFF"/>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Divider slide - Headline goes here in Segoe UI 28pt</a:t>
            </a:r>
          </a:p>
        </p:txBody>
      </p:sp>
      <p:sp>
        <p:nvSpPr>
          <p:cNvPr id="3" name="Text Placeholder 7"/>
          <p:cNvSpPr>
            <a:spLocks noGrp="1"/>
          </p:cNvSpPr>
          <p:nvPr>
            <p:ph type="body" sz="quarter" idx="11" hasCustomPrompt="1"/>
          </p:nvPr>
        </p:nvSpPr>
        <p:spPr>
          <a:xfrm>
            <a:off x="777384" y="1552720"/>
            <a:ext cx="10096261" cy="279757"/>
          </a:xfrm>
          <a:prstGeom prst="rect">
            <a:avLst/>
          </a:prstGeom>
        </p:spPr>
        <p:txBody>
          <a:bodyPr vert="horz" lIns="0" tIns="0" rIns="0" bIns="0"/>
          <a:lstStyle>
            <a:lvl1pPr marL="0" indent="0">
              <a:buNone/>
              <a:defRPr sz="2020" baseline="0">
                <a:solidFill>
                  <a:srgbClr val="FFFFFF"/>
                </a:solidFill>
                <a:latin typeface="+mn-lt"/>
              </a:defRPr>
            </a:lvl1pPr>
          </a:lstStyle>
          <a:p>
            <a:pPr lvl="0"/>
            <a:r>
              <a:rPr lang="en-US" dirty="0"/>
              <a:t>Subhead goes here, set in Segoe UI 20pt</a:t>
            </a:r>
          </a:p>
        </p:txBody>
      </p:sp>
      <p:sp>
        <p:nvSpPr>
          <p:cNvPr id="4" name="Text Placeholder 11"/>
          <p:cNvSpPr>
            <a:spLocks noGrp="1"/>
          </p:cNvSpPr>
          <p:nvPr>
            <p:ph type="body" sz="quarter" idx="12" hasCustomPrompt="1"/>
          </p:nvPr>
        </p:nvSpPr>
        <p:spPr>
          <a:xfrm>
            <a:off x="777383" y="2333130"/>
            <a:ext cx="10096261" cy="1305614"/>
          </a:xfrm>
          <a:prstGeom prst="rect">
            <a:avLst/>
          </a:prstGeom>
        </p:spPr>
        <p:txBody>
          <a:bodyPr vert="horz" lIns="0" tIns="0" rIns="0" bIns="0"/>
          <a:lstStyle>
            <a:lvl1pPr marL="0" indent="0">
              <a:buFontTx/>
              <a:buNone/>
              <a:defRPr sz="2020" baseline="0">
                <a:solidFill>
                  <a:srgbClr val="FFFFFF"/>
                </a:solidFill>
                <a:latin typeface="+mj-lt"/>
              </a:defRPr>
            </a:lvl1pPr>
          </a:lstStyle>
          <a:p>
            <a:pPr lvl="0"/>
            <a:r>
              <a:rPr lang="en-US" dirty="0"/>
              <a:t>Additional information goes here, set in Segoe UI Light 20pt</a:t>
            </a:r>
          </a:p>
          <a:p>
            <a:pPr lvl="0"/>
            <a:r>
              <a:rPr lang="en-US" dirty="0"/>
              <a:t>- Bullet points go here</a:t>
            </a:r>
          </a:p>
          <a:p>
            <a:pPr lvl="0"/>
            <a:r>
              <a:rPr lang="en-US" dirty="0"/>
              <a:t>- Bullet points go here</a:t>
            </a:r>
          </a:p>
          <a:p>
            <a:pPr lvl="0"/>
            <a:r>
              <a:rPr lang="en-US" dirty="0"/>
              <a:t>- Bullet points go here</a:t>
            </a:r>
          </a:p>
        </p:txBody>
      </p:sp>
    </p:spTree>
    <p:extLst>
      <p:ext uri="{BB962C8B-B14F-4D97-AF65-F5344CB8AC3E}">
        <p14:creationId xmlns:p14="http://schemas.microsoft.com/office/powerpoint/2010/main" val="3465127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9_Content Title ONLY">
    <p:bg>
      <p:bgPr>
        <a:solidFill>
          <a:schemeClr val="accent4"/>
        </a:solidFill>
        <a:effectLst/>
      </p:bgPr>
    </p:bg>
    <p:spTree>
      <p:nvGrpSpPr>
        <p:cNvPr id="1" name=""/>
        <p:cNvGrpSpPr/>
        <p:nvPr/>
      </p:nvGrpSpPr>
      <p:grpSpPr>
        <a:xfrm>
          <a:off x="0" y="0"/>
          <a:ext cx="0" cy="0"/>
          <a:chOff x="0" y="0"/>
          <a:chExt cx="0" cy="0"/>
        </a:xfrm>
      </p:grpSpPr>
      <p:pic>
        <p:nvPicPr>
          <p:cNvPr id="6" name="Picture 5" descr="searchligh-dark.png"/>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b="17786"/>
          <a:stretch/>
        </p:blipFill>
        <p:spPr>
          <a:xfrm flipH="1">
            <a:off x="3" y="4667"/>
            <a:ext cx="12434888" cy="6996348"/>
          </a:xfrm>
          <a:prstGeom prst="rect">
            <a:avLst/>
          </a:prstGeom>
          <a:blipFill dpi="0" rotWithShape="1">
            <a:blip r:embed="rId3">
              <a:alphaModFix amt="5000"/>
            </a:blip>
            <a:srcRect/>
            <a:stretch>
              <a:fillRect/>
            </a:stretch>
          </a:blipFill>
          <a:ln w="55000" cap="flat" cmpd="thickThin" algn="ctr">
            <a:noFill/>
            <a:prstDash val="solid"/>
            <a:headEnd type="none" w="med" len="med"/>
            <a:tailEnd type="none" w="med" len="med"/>
          </a:ln>
          <a:effectLst/>
        </p:spPr>
      </p:pic>
      <p:sp>
        <p:nvSpPr>
          <p:cNvPr id="10" name="Bing logo"/>
          <p:cNvSpPr>
            <a:spLocks noChangeAspect="1" noEditPoints="1"/>
          </p:cNvSpPr>
          <p:nvPr userDrawn="1"/>
        </p:nvSpPr>
        <p:spPr bwMode="black">
          <a:xfrm>
            <a:off x="383168" y="6364183"/>
            <a:ext cx="971772" cy="376006"/>
          </a:xfrm>
          <a:custGeom>
            <a:avLst/>
            <a:gdLst>
              <a:gd name="T0" fmla="*/ 464 w 839"/>
              <a:gd name="T1" fmla="*/ 240 h 323"/>
              <a:gd name="T2" fmla="*/ 377 w 839"/>
              <a:gd name="T3" fmla="*/ 238 h 323"/>
              <a:gd name="T4" fmla="*/ 377 w 839"/>
              <a:gd name="T5" fmla="*/ 258 h 323"/>
              <a:gd name="T6" fmla="*/ 355 w 839"/>
              <a:gd name="T7" fmla="*/ 54 h 323"/>
              <a:gd name="T8" fmla="*/ 377 w 839"/>
              <a:gd name="T9" fmla="*/ 144 h 323"/>
              <a:gd name="T10" fmla="*/ 425 w 839"/>
              <a:gd name="T11" fmla="*/ 117 h 323"/>
              <a:gd name="T12" fmla="*/ 481 w 839"/>
              <a:gd name="T13" fmla="*/ 185 h 323"/>
              <a:gd name="T14" fmla="*/ 448 w 839"/>
              <a:gd name="T15" fmla="*/ 149 h 323"/>
              <a:gd name="T16" fmla="*/ 388 w 839"/>
              <a:gd name="T17" fmla="*/ 149 h 323"/>
              <a:gd name="T18" fmla="*/ 377 w 839"/>
              <a:gd name="T19" fmla="*/ 202 h 323"/>
              <a:gd name="T20" fmla="*/ 416 w 839"/>
              <a:gd name="T21" fmla="*/ 242 h 323"/>
              <a:gd name="T22" fmla="*/ 459 w 839"/>
              <a:gd name="T23" fmla="*/ 184 h 323"/>
              <a:gd name="T24" fmla="*/ 532 w 839"/>
              <a:gd name="T25" fmla="*/ 64 h 323"/>
              <a:gd name="T26" fmla="*/ 511 w 839"/>
              <a:gd name="T27" fmla="*/ 64 h 323"/>
              <a:gd name="T28" fmla="*/ 511 w 839"/>
              <a:gd name="T29" fmla="*/ 84 h 323"/>
              <a:gd name="T30" fmla="*/ 532 w 839"/>
              <a:gd name="T31" fmla="*/ 84 h 323"/>
              <a:gd name="T32" fmla="*/ 532 w 839"/>
              <a:gd name="T33" fmla="*/ 120 h 323"/>
              <a:gd name="T34" fmla="*/ 510 w 839"/>
              <a:gd name="T35" fmla="*/ 258 h 323"/>
              <a:gd name="T36" fmla="*/ 532 w 839"/>
              <a:gd name="T37" fmla="*/ 120 h 323"/>
              <a:gd name="T38" fmla="*/ 671 w 839"/>
              <a:gd name="T39" fmla="*/ 131 h 323"/>
              <a:gd name="T40" fmla="*/ 591 w 839"/>
              <a:gd name="T41" fmla="*/ 143 h 323"/>
              <a:gd name="T42" fmla="*/ 591 w 839"/>
              <a:gd name="T43" fmla="*/ 120 h 323"/>
              <a:gd name="T44" fmla="*/ 569 w 839"/>
              <a:gd name="T45" fmla="*/ 258 h 323"/>
              <a:gd name="T46" fmla="*/ 591 w 839"/>
              <a:gd name="T47" fmla="*/ 179 h 323"/>
              <a:gd name="T48" fmla="*/ 629 w 839"/>
              <a:gd name="T49" fmla="*/ 135 h 323"/>
              <a:gd name="T50" fmla="*/ 661 w 839"/>
              <a:gd name="T51" fmla="*/ 258 h 323"/>
              <a:gd name="T52" fmla="*/ 683 w 839"/>
              <a:gd name="T53" fmla="*/ 173 h 323"/>
              <a:gd name="T54" fmla="*/ 767 w 839"/>
              <a:gd name="T55" fmla="*/ 323 h 323"/>
              <a:gd name="T56" fmla="*/ 728 w 839"/>
              <a:gd name="T57" fmla="*/ 294 h 323"/>
              <a:gd name="T58" fmla="*/ 817 w 839"/>
              <a:gd name="T59" fmla="*/ 250 h 323"/>
              <a:gd name="T60" fmla="*/ 817 w 839"/>
              <a:gd name="T61" fmla="*/ 235 h 323"/>
              <a:gd name="T62" fmla="*/ 740 w 839"/>
              <a:gd name="T63" fmla="*/ 253 h 323"/>
              <a:gd name="T64" fmla="*/ 713 w 839"/>
              <a:gd name="T65" fmla="*/ 193 h 323"/>
              <a:gd name="T66" fmla="*/ 776 w 839"/>
              <a:gd name="T67" fmla="*/ 117 h 323"/>
              <a:gd name="T68" fmla="*/ 817 w 839"/>
              <a:gd name="T69" fmla="*/ 139 h 323"/>
              <a:gd name="T70" fmla="*/ 839 w 839"/>
              <a:gd name="T71" fmla="*/ 120 h 323"/>
              <a:gd name="T72" fmla="*/ 817 w 839"/>
              <a:gd name="T73" fmla="*/ 195 h 323"/>
              <a:gd name="T74" fmla="*/ 806 w 839"/>
              <a:gd name="T75" fmla="*/ 147 h 323"/>
              <a:gd name="T76" fmla="*/ 747 w 839"/>
              <a:gd name="T77" fmla="*/ 150 h 323"/>
              <a:gd name="T78" fmla="*/ 746 w 839"/>
              <a:gd name="T79" fmla="*/ 228 h 323"/>
              <a:gd name="T80" fmla="*/ 806 w 839"/>
              <a:gd name="T81" fmla="*/ 229 h 323"/>
              <a:gd name="T82" fmla="*/ 97 w 839"/>
              <a:gd name="T83" fmla="*/ 84 h 323"/>
              <a:gd name="T84" fmla="*/ 178 w 839"/>
              <a:gd name="T85" fmla="*/ 177 h 323"/>
              <a:gd name="T86" fmla="*/ 74 w 839"/>
              <a:gd name="T87" fmla="*/ 322 h 323"/>
              <a:gd name="T88" fmla="*/ 258 w 839"/>
              <a:gd name="T89" fmla="*/ 134 h 323"/>
              <a:gd name="T90" fmla="*/ 74 w 839"/>
              <a:gd name="T91" fmla="*/ 23 h 323"/>
              <a:gd name="T92" fmla="*/ 0 w 839"/>
              <a:gd name="T93" fmla="*/ 271 h 323"/>
              <a:gd name="T94" fmla="*/ 74 w 839"/>
              <a:gd name="T95" fmla="*/ 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3">
                <a:moveTo>
                  <a:pt x="481" y="185"/>
                </a:moveTo>
                <a:cubicBezTo>
                  <a:pt x="481" y="208"/>
                  <a:pt x="476" y="226"/>
                  <a:pt x="464" y="240"/>
                </a:cubicBezTo>
                <a:cubicBezTo>
                  <a:pt x="453" y="254"/>
                  <a:pt x="438" y="261"/>
                  <a:pt x="418" y="261"/>
                </a:cubicBezTo>
                <a:cubicBezTo>
                  <a:pt x="400" y="261"/>
                  <a:pt x="387" y="253"/>
                  <a:pt x="377" y="238"/>
                </a:cubicBezTo>
                <a:cubicBezTo>
                  <a:pt x="377" y="238"/>
                  <a:pt x="377" y="238"/>
                  <a:pt x="377" y="238"/>
                </a:cubicBezTo>
                <a:cubicBezTo>
                  <a:pt x="377" y="258"/>
                  <a:pt x="377" y="258"/>
                  <a:pt x="377" y="258"/>
                </a:cubicBezTo>
                <a:cubicBezTo>
                  <a:pt x="355" y="258"/>
                  <a:pt x="355" y="258"/>
                  <a:pt x="355" y="258"/>
                </a:cubicBezTo>
                <a:cubicBezTo>
                  <a:pt x="355" y="54"/>
                  <a:pt x="355" y="54"/>
                  <a:pt x="355" y="54"/>
                </a:cubicBezTo>
                <a:cubicBezTo>
                  <a:pt x="377" y="61"/>
                  <a:pt x="377" y="61"/>
                  <a:pt x="377" y="61"/>
                </a:cubicBezTo>
                <a:cubicBezTo>
                  <a:pt x="377" y="144"/>
                  <a:pt x="377" y="144"/>
                  <a:pt x="377" y="144"/>
                </a:cubicBezTo>
                <a:cubicBezTo>
                  <a:pt x="377" y="144"/>
                  <a:pt x="377" y="144"/>
                  <a:pt x="377" y="144"/>
                </a:cubicBezTo>
                <a:cubicBezTo>
                  <a:pt x="388" y="126"/>
                  <a:pt x="404" y="117"/>
                  <a:pt x="425" y="117"/>
                </a:cubicBezTo>
                <a:cubicBezTo>
                  <a:pt x="442" y="117"/>
                  <a:pt x="456" y="123"/>
                  <a:pt x="466" y="135"/>
                </a:cubicBezTo>
                <a:cubicBezTo>
                  <a:pt x="476" y="147"/>
                  <a:pt x="481" y="164"/>
                  <a:pt x="481" y="185"/>
                </a:cubicBezTo>
                <a:moveTo>
                  <a:pt x="459" y="184"/>
                </a:moveTo>
                <a:cubicBezTo>
                  <a:pt x="459" y="170"/>
                  <a:pt x="455" y="158"/>
                  <a:pt x="448" y="149"/>
                </a:cubicBezTo>
                <a:cubicBezTo>
                  <a:pt x="441" y="140"/>
                  <a:pt x="432" y="135"/>
                  <a:pt x="419" y="135"/>
                </a:cubicBezTo>
                <a:cubicBezTo>
                  <a:pt x="407" y="135"/>
                  <a:pt x="396" y="140"/>
                  <a:pt x="388" y="149"/>
                </a:cubicBezTo>
                <a:cubicBezTo>
                  <a:pt x="381" y="157"/>
                  <a:pt x="377" y="169"/>
                  <a:pt x="377" y="182"/>
                </a:cubicBezTo>
                <a:cubicBezTo>
                  <a:pt x="377" y="202"/>
                  <a:pt x="377" y="202"/>
                  <a:pt x="377" y="202"/>
                </a:cubicBezTo>
                <a:cubicBezTo>
                  <a:pt x="377" y="213"/>
                  <a:pt x="380" y="223"/>
                  <a:pt x="388" y="231"/>
                </a:cubicBezTo>
                <a:cubicBezTo>
                  <a:pt x="396" y="238"/>
                  <a:pt x="405" y="242"/>
                  <a:pt x="416" y="242"/>
                </a:cubicBezTo>
                <a:cubicBezTo>
                  <a:pt x="429" y="242"/>
                  <a:pt x="440" y="237"/>
                  <a:pt x="447" y="227"/>
                </a:cubicBezTo>
                <a:cubicBezTo>
                  <a:pt x="455" y="217"/>
                  <a:pt x="459" y="203"/>
                  <a:pt x="459" y="184"/>
                </a:cubicBezTo>
                <a:moveTo>
                  <a:pt x="536" y="74"/>
                </a:moveTo>
                <a:cubicBezTo>
                  <a:pt x="536" y="70"/>
                  <a:pt x="535" y="66"/>
                  <a:pt x="532" y="64"/>
                </a:cubicBezTo>
                <a:cubicBezTo>
                  <a:pt x="529" y="61"/>
                  <a:pt x="526" y="59"/>
                  <a:pt x="522" y="59"/>
                </a:cubicBezTo>
                <a:cubicBezTo>
                  <a:pt x="517" y="59"/>
                  <a:pt x="514" y="61"/>
                  <a:pt x="511" y="64"/>
                </a:cubicBezTo>
                <a:cubicBezTo>
                  <a:pt x="509" y="67"/>
                  <a:pt x="507" y="70"/>
                  <a:pt x="507" y="74"/>
                </a:cubicBezTo>
                <a:cubicBezTo>
                  <a:pt x="507" y="78"/>
                  <a:pt x="509" y="82"/>
                  <a:pt x="511" y="84"/>
                </a:cubicBezTo>
                <a:cubicBezTo>
                  <a:pt x="514" y="87"/>
                  <a:pt x="518" y="88"/>
                  <a:pt x="522" y="88"/>
                </a:cubicBezTo>
                <a:cubicBezTo>
                  <a:pt x="526" y="88"/>
                  <a:pt x="529" y="87"/>
                  <a:pt x="532" y="84"/>
                </a:cubicBezTo>
                <a:cubicBezTo>
                  <a:pt x="535" y="81"/>
                  <a:pt x="536" y="78"/>
                  <a:pt x="536" y="74"/>
                </a:cubicBezTo>
                <a:moveTo>
                  <a:pt x="532" y="120"/>
                </a:moveTo>
                <a:cubicBezTo>
                  <a:pt x="510" y="120"/>
                  <a:pt x="510" y="120"/>
                  <a:pt x="510" y="120"/>
                </a:cubicBezTo>
                <a:cubicBezTo>
                  <a:pt x="510" y="258"/>
                  <a:pt x="510" y="258"/>
                  <a:pt x="510" y="258"/>
                </a:cubicBezTo>
                <a:cubicBezTo>
                  <a:pt x="532" y="258"/>
                  <a:pt x="532" y="258"/>
                  <a:pt x="532" y="258"/>
                </a:cubicBezTo>
                <a:lnTo>
                  <a:pt x="532" y="120"/>
                </a:lnTo>
                <a:close/>
                <a:moveTo>
                  <a:pt x="683" y="173"/>
                </a:moveTo>
                <a:cubicBezTo>
                  <a:pt x="683" y="155"/>
                  <a:pt x="679" y="141"/>
                  <a:pt x="671" y="131"/>
                </a:cubicBezTo>
                <a:cubicBezTo>
                  <a:pt x="663" y="122"/>
                  <a:pt x="652" y="117"/>
                  <a:pt x="637" y="117"/>
                </a:cubicBezTo>
                <a:cubicBezTo>
                  <a:pt x="617" y="117"/>
                  <a:pt x="602" y="125"/>
                  <a:pt x="591" y="143"/>
                </a:cubicBezTo>
                <a:cubicBezTo>
                  <a:pt x="591" y="143"/>
                  <a:pt x="591" y="143"/>
                  <a:pt x="591" y="143"/>
                </a:cubicBezTo>
                <a:cubicBezTo>
                  <a:pt x="591" y="120"/>
                  <a:pt x="591" y="120"/>
                  <a:pt x="591" y="120"/>
                </a:cubicBezTo>
                <a:cubicBezTo>
                  <a:pt x="569" y="120"/>
                  <a:pt x="569" y="120"/>
                  <a:pt x="569" y="120"/>
                </a:cubicBezTo>
                <a:cubicBezTo>
                  <a:pt x="569" y="258"/>
                  <a:pt x="569" y="258"/>
                  <a:pt x="569" y="258"/>
                </a:cubicBezTo>
                <a:cubicBezTo>
                  <a:pt x="591" y="258"/>
                  <a:pt x="591" y="258"/>
                  <a:pt x="591" y="258"/>
                </a:cubicBezTo>
                <a:cubicBezTo>
                  <a:pt x="591" y="179"/>
                  <a:pt x="591" y="179"/>
                  <a:pt x="591" y="179"/>
                </a:cubicBezTo>
                <a:cubicBezTo>
                  <a:pt x="591" y="166"/>
                  <a:pt x="595" y="156"/>
                  <a:pt x="602" y="148"/>
                </a:cubicBezTo>
                <a:cubicBezTo>
                  <a:pt x="609" y="139"/>
                  <a:pt x="618" y="135"/>
                  <a:pt x="629" y="135"/>
                </a:cubicBezTo>
                <a:cubicBezTo>
                  <a:pt x="650" y="135"/>
                  <a:pt x="661" y="150"/>
                  <a:pt x="661" y="179"/>
                </a:cubicBezTo>
                <a:cubicBezTo>
                  <a:pt x="661" y="258"/>
                  <a:pt x="661" y="258"/>
                  <a:pt x="661" y="258"/>
                </a:cubicBezTo>
                <a:cubicBezTo>
                  <a:pt x="683" y="258"/>
                  <a:pt x="683" y="258"/>
                  <a:pt x="683" y="258"/>
                </a:cubicBezTo>
                <a:lnTo>
                  <a:pt x="683" y="173"/>
                </a:lnTo>
                <a:close/>
                <a:moveTo>
                  <a:pt x="839" y="247"/>
                </a:moveTo>
                <a:cubicBezTo>
                  <a:pt x="839" y="297"/>
                  <a:pt x="815" y="323"/>
                  <a:pt x="767" y="323"/>
                </a:cubicBezTo>
                <a:cubicBezTo>
                  <a:pt x="750" y="323"/>
                  <a:pt x="735" y="319"/>
                  <a:pt x="722" y="313"/>
                </a:cubicBezTo>
                <a:cubicBezTo>
                  <a:pt x="728" y="294"/>
                  <a:pt x="728" y="294"/>
                  <a:pt x="728" y="294"/>
                </a:cubicBezTo>
                <a:cubicBezTo>
                  <a:pt x="742" y="301"/>
                  <a:pt x="752" y="304"/>
                  <a:pt x="766" y="304"/>
                </a:cubicBezTo>
                <a:cubicBezTo>
                  <a:pt x="800" y="304"/>
                  <a:pt x="817" y="286"/>
                  <a:pt x="817" y="250"/>
                </a:cubicBezTo>
                <a:cubicBezTo>
                  <a:pt x="817" y="235"/>
                  <a:pt x="817" y="235"/>
                  <a:pt x="817" y="235"/>
                </a:cubicBezTo>
                <a:cubicBezTo>
                  <a:pt x="817" y="235"/>
                  <a:pt x="817" y="235"/>
                  <a:pt x="817" y="235"/>
                </a:cubicBezTo>
                <a:cubicBezTo>
                  <a:pt x="806" y="252"/>
                  <a:pt x="791" y="261"/>
                  <a:pt x="770" y="261"/>
                </a:cubicBezTo>
                <a:cubicBezTo>
                  <a:pt x="758" y="261"/>
                  <a:pt x="748" y="258"/>
                  <a:pt x="740" y="253"/>
                </a:cubicBezTo>
                <a:cubicBezTo>
                  <a:pt x="731" y="247"/>
                  <a:pt x="724" y="239"/>
                  <a:pt x="720" y="229"/>
                </a:cubicBezTo>
                <a:cubicBezTo>
                  <a:pt x="715" y="219"/>
                  <a:pt x="713" y="207"/>
                  <a:pt x="713" y="193"/>
                </a:cubicBezTo>
                <a:cubicBezTo>
                  <a:pt x="713" y="170"/>
                  <a:pt x="718" y="151"/>
                  <a:pt x="730" y="137"/>
                </a:cubicBezTo>
                <a:cubicBezTo>
                  <a:pt x="741" y="124"/>
                  <a:pt x="756" y="117"/>
                  <a:pt x="776" y="117"/>
                </a:cubicBezTo>
                <a:cubicBezTo>
                  <a:pt x="794" y="117"/>
                  <a:pt x="808" y="124"/>
                  <a:pt x="817" y="139"/>
                </a:cubicBezTo>
                <a:cubicBezTo>
                  <a:pt x="817" y="139"/>
                  <a:pt x="817" y="139"/>
                  <a:pt x="817" y="139"/>
                </a:cubicBezTo>
                <a:cubicBezTo>
                  <a:pt x="817" y="120"/>
                  <a:pt x="817" y="120"/>
                  <a:pt x="817" y="120"/>
                </a:cubicBezTo>
                <a:cubicBezTo>
                  <a:pt x="839" y="120"/>
                  <a:pt x="839" y="120"/>
                  <a:pt x="839" y="120"/>
                </a:cubicBezTo>
                <a:lnTo>
                  <a:pt x="839" y="247"/>
                </a:lnTo>
                <a:close/>
                <a:moveTo>
                  <a:pt x="817" y="195"/>
                </a:moveTo>
                <a:cubicBezTo>
                  <a:pt x="817" y="175"/>
                  <a:pt x="817" y="175"/>
                  <a:pt x="817" y="175"/>
                </a:cubicBezTo>
                <a:cubicBezTo>
                  <a:pt x="817" y="164"/>
                  <a:pt x="814" y="155"/>
                  <a:pt x="806" y="147"/>
                </a:cubicBezTo>
                <a:cubicBezTo>
                  <a:pt x="798" y="139"/>
                  <a:pt x="789" y="135"/>
                  <a:pt x="779" y="135"/>
                </a:cubicBezTo>
                <a:cubicBezTo>
                  <a:pt x="765" y="135"/>
                  <a:pt x="754" y="140"/>
                  <a:pt x="747" y="150"/>
                </a:cubicBezTo>
                <a:cubicBezTo>
                  <a:pt x="739" y="160"/>
                  <a:pt x="735" y="174"/>
                  <a:pt x="735" y="192"/>
                </a:cubicBezTo>
                <a:cubicBezTo>
                  <a:pt x="735" y="207"/>
                  <a:pt x="739" y="219"/>
                  <a:pt x="746" y="228"/>
                </a:cubicBezTo>
                <a:cubicBezTo>
                  <a:pt x="754" y="238"/>
                  <a:pt x="763" y="242"/>
                  <a:pt x="776" y="242"/>
                </a:cubicBezTo>
                <a:cubicBezTo>
                  <a:pt x="788" y="242"/>
                  <a:pt x="798" y="238"/>
                  <a:pt x="806" y="229"/>
                </a:cubicBezTo>
                <a:cubicBezTo>
                  <a:pt x="814" y="221"/>
                  <a:pt x="817" y="209"/>
                  <a:pt x="817" y="195"/>
                </a:cubicBezTo>
                <a:moveTo>
                  <a:pt x="97" y="84"/>
                </a:moveTo>
                <a:cubicBezTo>
                  <a:pt x="129" y="154"/>
                  <a:pt x="129" y="154"/>
                  <a:pt x="129" y="154"/>
                </a:cubicBezTo>
                <a:cubicBezTo>
                  <a:pt x="178" y="177"/>
                  <a:pt x="178" y="177"/>
                  <a:pt x="178" y="177"/>
                </a:cubicBezTo>
                <a:cubicBezTo>
                  <a:pt x="0" y="271"/>
                  <a:pt x="0" y="271"/>
                  <a:pt x="0" y="271"/>
                </a:cubicBezTo>
                <a:cubicBezTo>
                  <a:pt x="74" y="322"/>
                  <a:pt x="74" y="322"/>
                  <a:pt x="74" y="322"/>
                </a:cubicBezTo>
                <a:cubicBezTo>
                  <a:pt x="258" y="212"/>
                  <a:pt x="258" y="212"/>
                  <a:pt x="258" y="212"/>
                </a:cubicBezTo>
                <a:cubicBezTo>
                  <a:pt x="258" y="134"/>
                  <a:pt x="258" y="134"/>
                  <a:pt x="258" y="134"/>
                </a:cubicBezTo>
                <a:lnTo>
                  <a:pt x="97" y="84"/>
                </a:lnTo>
                <a:close/>
                <a:moveTo>
                  <a:pt x="74" y="23"/>
                </a:moveTo>
                <a:cubicBezTo>
                  <a:pt x="0" y="0"/>
                  <a:pt x="0" y="0"/>
                  <a:pt x="0" y="0"/>
                </a:cubicBezTo>
                <a:cubicBezTo>
                  <a:pt x="0" y="271"/>
                  <a:pt x="0" y="271"/>
                  <a:pt x="0" y="271"/>
                </a:cubicBezTo>
                <a:cubicBezTo>
                  <a:pt x="74" y="204"/>
                  <a:pt x="74" y="204"/>
                  <a:pt x="74" y="204"/>
                </a:cubicBezTo>
                <a:lnTo>
                  <a:pt x="74" y="23"/>
                </a:lnTo>
                <a:close/>
              </a:path>
            </a:pathLst>
          </a:custGeom>
          <a:solidFill>
            <a:schemeClr val="tx2"/>
          </a:solidFill>
          <a:ln>
            <a:noFill/>
          </a:ln>
        </p:spPr>
        <p:txBody>
          <a:bodyPr vert="horz" wrap="square" lIns="121980" tIns="60990" rIns="121980" bIns="60990" numCol="1" anchor="t" anchorCtr="0" compatLnSpc="1">
            <a:prstTxWarp prst="textNoShape">
              <a:avLst/>
            </a:prstTxWarp>
          </a:bodyPr>
          <a:lstStyle/>
          <a:p>
            <a:pPr defTabSz="1110794"/>
            <a:endParaRPr lang="en-US" sz="2932">
              <a:solidFill>
                <a:srgbClr val="FFFFFF"/>
              </a:solidFill>
            </a:endParaRPr>
          </a:p>
        </p:txBody>
      </p:sp>
      <p:sp>
        <p:nvSpPr>
          <p:cNvPr id="15" name="Text Placeholder 5"/>
          <p:cNvSpPr>
            <a:spLocks noGrp="1"/>
          </p:cNvSpPr>
          <p:nvPr>
            <p:ph type="body" sz="quarter" idx="10" hasCustomPrompt="1"/>
          </p:nvPr>
        </p:nvSpPr>
        <p:spPr>
          <a:xfrm>
            <a:off x="381799" y="346990"/>
            <a:ext cx="11468744" cy="558860"/>
          </a:xfrm>
          <a:prstGeom prst="rect">
            <a:avLst/>
          </a:prstGeom>
        </p:spPr>
        <p:txBody>
          <a:bodyPr vert="horz" lIns="0" tIns="0" rIns="0" bIns="0">
            <a:noAutofit/>
          </a:bodyPr>
          <a:lstStyle>
            <a:lvl1pPr marL="0" indent="0">
              <a:buNone/>
              <a:defRPr sz="3565" baseline="0">
                <a:gradFill>
                  <a:gsLst>
                    <a:gs pos="0">
                      <a:schemeClr val="tx2"/>
                    </a:gs>
                    <a:gs pos="33000">
                      <a:schemeClr val="tx2"/>
                    </a:gs>
                  </a:gsLst>
                  <a:lin ang="0" scaled="1"/>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Content slide - Headline goes here in Segoe Light UI 36pt</a:t>
            </a:r>
          </a:p>
        </p:txBody>
      </p:sp>
      <p:sp>
        <p:nvSpPr>
          <p:cNvPr id="7" name="TextBox 6"/>
          <p:cNvSpPr txBox="1"/>
          <p:nvPr userDrawn="1"/>
        </p:nvSpPr>
        <p:spPr>
          <a:xfrm>
            <a:off x="2228623" y="6540395"/>
            <a:ext cx="1196570" cy="156952"/>
          </a:xfrm>
          <a:prstGeom prst="rect">
            <a:avLst/>
          </a:prstGeom>
          <a:noFill/>
        </p:spPr>
        <p:txBody>
          <a:bodyPr wrap="none" lIns="0" tIns="0" rIns="0" bIns="0" rtlCol="0">
            <a:noAutofit/>
          </a:bodyPr>
          <a:lstStyle/>
          <a:p>
            <a:pPr defTabSz="914832"/>
            <a:r>
              <a:rPr lang="en-US" sz="1000" dirty="0">
                <a:solidFill>
                  <a:srgbClr val="FFFFFF"/>
                </a:solidFill>
              </a:rPr>
              <a:t>Microsoft Confidential</a:t>
            </a:r>
          </a:p>
        </p:txBody>
      </p:sp>
    </p:spTree>
    <p:extLst>
      <p:ext uri="{BB962C8B-B14F-4D97-AF65-F5344CB8AC3E}">
        <p14:creationId xmlns:p14="http://schemas.microsoft.com/office/powerpoint/2010/main" val="381583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38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0" y="773931"/>
            <a:ext cx="10873643" cy="512716"/>
          </a:xfrm>
          <a:prstGeom prst="rect">
            <a:avLst/>
          </a:prstGeom>
        </p:spPr>
        <p:txBody>
          <a:bodyPr vert="horz" lIns="914400" tIns="0" rIns="0" bIns="0"/>
          <a:lstStyle>
            <a:lvl1pPr marL="0" indent="0">
              <a:buNone/>
              <a:defRPr sz="3600" baseline="0">
                <a:solidFill>
                  <a:schemeClr val="tx2"/>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Standard slide - Headline Segoe UI 36pt</a:t>
            </a:r>
          </a:p>
        </p:txBody>
      </p:sp>
      <p:sp>
        <p:nvSpPr>
          <p:cNvPr id="4" name="Text Placeholder 7"/>
          <p:cNvSpPr>
            <a:spLocks noGrp="1"/>
          </p:cNvSpPr>
          <p:nvPr>
            <p:ph type="body" sz="quarter" idx="11" hasCustomPrompt="1"/>
          </p:nvPr>
        </p:nvSpPr>
        <p:spPr>
          <a:xfrm>
            <a:off x="1" y="1552720"/>
            <a:ext cx="10873643" cy="537002"/>
          </a:xfrm>
          <a:prstGeom prst="rect">
            <a:avLst/>
          </a:prstGeom>
        </p:spPr>
        <p:txBody>
          <a:bodyPr vert="horz" lIns="914400" tIns="0" rIns="0" bIns="0"/>
          <a:lstStyle>
            <a:lvl1pPr marL="0" indent="0">
              <a:buNone/>
              <a:defRPr sz="2000" baseline="0">
                <a:solidFill>
                  <a:schemeClr val="tx2"/>
                </a:solidFill>
                <a:latin typeface="+mn-lt"/>
              </a:defRPr>
            </a:lvl1pPr>
          </a:lstStyle>
          <a:p>
            <a:pPr lvl="0"/>
            <a:r>
              <a:rPr lang="en-US" dirty="0"/>
              <a:t>Subhead goes here, set in Segoe UI 20pt</a:t>
            </a:r>
          </a:p>
        </p:txBody>
      </p:sp>
      <p:sp>
        <p:nvSpPr>
          <p:cNvPr id="5" name="Text Placeholder 11"/>
          <p:cNvSpPr>
            <a:spLocks noGrp="1"/>
          </p:cNvSpPr>
          <p:nvPr>
            <p:ph type="body" sz="quarter" idx="12" hasCustomPrompt="1"/>
          </p:nvPr>
        </p:nvSpPr>
        <p:spPr>
          <a:xfrm>
            <a:off x="0" y="2333130"/>
            <a:ext cx="10873643" cy="3763335"/>
          </a:xfrm>
          <a:prstGeom prst="rect">
            <a:avLst/>
          </a:prstGeom>
        </p:spPr>
        <p:txBody>
          <a:bodyPr vert="horz" lIns="914400" tIns="0" rIns="0" bIns="0"/>
          <a:lstStyle>
            <a:lvl1pPr marL="0" indent="0">
              <a:buNone/>
              <a:defRPr sz="2000" baseline="0">
                <a:solidFill>
                  <a:schemeClr val="tx2"/>
                </a:solidFill>
                <a:latin typeface="+mj-lt"/>
              </a:defRPr>
            </a:lvl1pPr>
          </a:lstStyle>
          <a:p>
            <a:pPr lvl="0"/>
            <a:r>
              <a:rPr lang="en-US" dirty="0"/>
              <a:t>Body copy goes here, set in Segoe UI Light 20pt</a:t>
            </a:r>
          </a:p>
        </p:txBody>
      </p:sp>
    </p:spTree>
    <p:extLst>
      <p:ext uri="{BB962C8B-B14F-4D97-AF65-F5344CB8AC3E}">
        <p14:creationId xmlns:p14="http://schemas.microsoft.com/office/powerpoint/2010/main" val="237843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grey desig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89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Content Color LESS TEXT 2">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80000"/>
            <a:extLst>
              <a:ext uri="{28A0092B-C50C-407E-A947-70E740481C1C}">
                <a14:useLocalDpi xmlns:a14="http://schemas.microsoft.com/office/drawing/2010/main" val="0"/>
              </a:ext>
            </a:extLst>
          </a:blip>
          <a:stretch>
            <a:fillRect/>
          </a:stretch>
        </p:blipFill>
        <p:spPr>
          <a:xfrm flipH="1">
            <a:off x="3422" y="1"/>
            <a:ext cx="12431466" cy="6994525"/>
          </a:xfrm>
          <a:prstGeom prst="rect">
            <a:avLst/>
          </a:prstGeom>
          <a:blipFill dpi="0" rotWithShape="1">
            <a:blip r:embed="rId3">
              <a:alphaModFix amt="80000"/>
            </a:blip>
            <a:srcRect/>
            <a:stretch>
              <a:fillRect/>
            </a:stretch>
          </a:blipFill>
          <a:ln w="55000" cap="flat" cmpd="thickThin" algn="ctr">
            <a:noFill/>
            <a:prstDash val="solid"/>
            <a:headEnd type="none" w="med" len="med"/>
            <a:tailEnd type="none" w="med" len="med"/>
          </a:ln>
          <a:effectLst/>
        </p:spPr>
      </p:pic>
      <p:sp>
        <p:nvSpPr>
          <p:cNvPr id="10" name="Bing logo"/>
          <p:cNvSpPr>
            <a:spLocks noChangeAspect="1" noEditPoints="1"/>
          </p:cNvSpPr>
          <p:nvPr userDrawn="1"/>
        </p:nvSpPr>
        <p:spPr bwMode="black">
          <a:xfrm>
            <a:off x="383167" y="6364183"/>
            <a:ext cx="971772" cy="376006"/>
          </a:xfrm>
          <a:custGeom>
            <a:avLst/>
            <a:gdLst>
              <a:gd name="T0" fmla="*/ 464 w 839"/>
              <a:gd name="T1" fmla="*/ 240 h 323"/>
              <a:gd name="T2" fmla="*/ 377 w 839"/>
              <a:gd name="T3" fmla="*/ 238 h 323"/>
              <a:gd name="T4" fmla="*/ 377 w 839"/>
              <a:gd name="T5" fmla="*/ 258 h 323"/>
              <a:gd name="T6" fmla="*/ 355 w 839"/>
              <a:gd name="T7" fmla="*/ 54 h 323"/>
              <a:gd name="T8" fmla="*/ 377 w 839"/>
              <a:gd name="T9" fmla="*/ 144 h 323"/>
              <a:gd name="T10" fmla="*/ 425 w 839"/>
              <a:gd name="T11" fmla="*/ 117 h 323"/>
              <a:gd name="T12" fmla="*/ 481 w 839"/>
              <a:gd name="T13" fmla="*/ 185 h 323"/>
              <a:gd name="T14" fmla="*/ 448 w 839"/>
              <a:gd name="T15" fmla="*/ 149 h 323"/>
              <a:gd name="T16" fmla="*/ 388 w 839"/>
              <a:gd name="T17" fmla="*/ 149 h 323"/>
              <a:gd name="T18" fmla="*/ 377 w 839"/>
              <a:gd name="T19" fmla="*/ 202 h 323"/>
              <a:gd name="T20" fmla="*/ 416 w 839"/>
              <a:gd name="T21" fmla="*/ 242 h 323"/>
              <a:gd name="T22" fmla="*/ 459 w 839"/>
              <a:gd name="T23" fmla="*/ 184 h 323"/>
              <a:gd name="T24" fmla="*/ 532 w 839"/>
              <a:gd name="T25" fmla="*/ 64 h 323"/>
              <a:gd name="T26" fmla="*/ 511 w 839"/>
              <a:gd name="T27" fmla="*/ 64 h 323"/>
              <a:gd name="T28" fmla="*/ 511 w 839"/>
              <a:gd name="T29" fmla="*/ 84 h 323"/>
              <a:gd name="T30" fmla="*/ 532 w 839"/>
              <a:gd name="T31" fmla="*/ 84 h 323"/>
              <a:gd name="T32" fmla="*/ 532 w 839"/>
              <a:gd name="T33" fmla="*/ 120 h 323"/>
              <a:gd name="T34" fmla="*/ 510 w 839"/>
              <a:gd name="T35" fmla="*/ 258 h 323"/>
              <a:gd name="T36" fmla="*/ 532 w 839"/>
              <a:gd name="T37" fmla="*/ 120 h 323"/>
              <a:gd name="T38" fmla="*/ 671 w 839"/>
              <a:gd name="T39" fmla="*/ 131 h 323"/>
              <a:gd name="T40" fmla="*/ 591 w 839"/>
              <a:gd name="T41" fmla="*/ 143 h 323"/>
              <a:gd name="T42" fmla="*/ 591 w 839"/>
              <a:gd name="T43" fmla="*/ 120 h 323"/>
              <a:gd name="T44" fmla="*/ 569 w 839"/>
              <a:gd name="T45" fmla="*/ 258 h 323"/>
              <a:gd name="T46" fmla="*/ 591 w 839"/>
              <a:gd name="T47" fmla="*/ 179 h 323"/>
              <a:gd name="T48" fmla="*/ 629 w 839"/>
              <a:gd name="T49" fmla="*/ 135 h 323"/>
              <a:gd name="T50" fmla="*/ 661 w 839"/>
              <a:gd name="T51" fmla="*/ 258 h 323"/>
              <a:gd name="T52" fmla="*/ 683 w 839"/>
              <a:gd name="T53" fmla="*/ 173 h 323"/>
              <a:gd name="T54" fmla="*/ 767 w 839"/>
              <a:gd name="T55" fmla="*/ 323 h 323"/>
              <a:gd name="T56" fmla="*/ 728 w 839"/>
              <a:gd name="T57" fmla="*/ 294 h 323"/>
              <a:gd name="T58" fmla="*/ 817 w 839"/>
              <a:gd name="T59" fmla="*/ 250 h 323"/>
              <a:gd name="T60" fmla="*/ 817 w 839"/>
              <a:gd name="T61" fmla="*/ 235 h 323"/>
              <a:gd name="T62" fmla="*/ 740 w 839"/>
              <a:gd name="T63" fmla="*/ 253 h 323"/>
              <a:gd name="T64" fmla="*/ 713 w 839"/>
              <a:gd name="T65" fmla="*/ 193 h 323"/>
              <a:gd name="T66" fmla="*/ 776 w 839"/>
              <a:gd name="T67" fmla="*/ 117 h 323"/>
              <a:gd name="T68" fmla="*/ 817 w 839"/>
              <a:gd name="T69" fmla="*/ 139 h 323"/>
              <a:gd name="T70" fmla="*/ 839 w 839"/>
              <a:gd name="T71" fmla="*/ 120 h 323"/>
              <a:gd name="T72" fmla="*/ 817 w 839"/>
              <a:gd name="T73" fmla="*/ 195 h 323"/>
              <a:gd name="T74" fmla="*/ 806 w 839"/>
              <a:gd name="T75" fmla="*/ 147 h 323"/>
              <a:gd name="T76" fmla="*/ 747 w 839"/>
              <a:gd name="T77" fmla="*/ 150 h 323"/>
              <a:gd name="T78" fmla="*/ 746 w 839"/>
              <a:gd name="T79" fmla="*/ 228 h 323"/>
              <a:gd name="T80" fmla="*/ 806 w 839"/>
              <a:gd name="T81" fmla="*/ 229 h 323"/>
              <a:gd name="T82" fmla="*/ 97 w 839"/>
              <a:gd name="T83" fmla="*/ 84 h 323"/>
              <a:gd name="T84" fmla="*/ 178 w 839"/>
              <a:gd name="T85" fmla="*/ 177 h 323"/>
              <a:gd name="T86" fmla="*/ 74 w 839"/>
              <a:gd name="T87" fmla="*/ 322 h 323"/>
              <a:gd name="T88" fmla="*/ 258 w 839"/>
              <a:gd name="T89" fmla="*/ 134 h 323"/>
              <a:gd name="T90" fmla="*/ 74 w 839"/>
              <a:gd name="T91" fmla="*/ 23 h 323"/>
              <a:gd name="T92" fmla="*/ 0 w 839"/>
              <a:gd name="T93" fmla="*/ 271 h 323"/>
              <a:gd name="T94" fmla="*/ 74 w 839"/>
              <a:gd name="T95" fmla="*/ 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3">
                <a:moveTo>
                  <a:pt x="481" y="185"/>
                </a:moveTo>
                <a:cubicBezTo>
                  <a:pt x="481" y="208"/>
                  <a:pt x="476" y="226"/>
                  <a:pt x="464" y="240"/>
                </a:cubicBezTo>
                <a:cubicBezTo>
                  <a:pt x="453" y="254"/>
                  <a:pt x="438" y="261"/>
                  <a:pt x="418" y="261"/>
                </a:cubicBezTo>
                <a:cubicBezTo>
                  <a:pt x="400" y="261"/>
                  <a:pt x="387" y="253"/>
                  <a:pt x="377" y="238"/>
                </a:cubicBezTo>
                <a:cubicBezTo>
                  <a:pt x="377" y="238"/>
                  <a:pt x="377" y="238"/>
                  <a:pt x="377" y="238"/>
                </a:cubicBezTo>
                <a:cubicBezTo>
                  <a:pt x="377" y="258"/>
                  <a:pt x="377" y="258"/>
                  <a:pt x="377" y="258"/>
                </a:cubicBezTo>
                <a:cubicBezTo>
                  <a:pt x="355" y="258"/>
                  <a:pt x="355" y="258"/>
                  <a:pt x="355" y="258"/>
                </a:cubicBezTo>
                <a:cubicBezTo>
                  <a:pt x="355" y="54"/>
                  <a:pt x="355" y="54"/>
                  <a:pt x="355" y="54"/>
                </a:cubicBezTo>
                <a:cubicBezTo>
                  <a:pt x="377" y="61"/>
                  <a:pt x="377" y="61"/>
                  <a:pt x="377" y="61"/>
                </a:cubicBezTo>
                <a:cubicBezTo>
                  <a:pt x="377" y="144"/>
                  <a:pt x="377" y="144"/>
                  <a:pt x="377" y="144"/>
                </a:cubicBezTo>
                <a:cubicBezTo>
                  <a:pt x="377" y="144"/>
                  <a:pt x="377" y="144"/>
                  <a:pt x="377" y="144"/>
                </a:cubicBezTo>
                <a:cubicBezTo>
                  <a:pt x="388" y="126"/>
                  <a:pt x="404" y="117"/>
                  <a:pt x="425" y="117"/>
                </a:cubicBezTo>
                <a:cubicBezTo>
                  <a:pt x="442" y="117"/>
                  <a:pt x="456" y="123"/>
                  <a:pt x="466" y="135"/>
                </a:cubicBezTo>
                <a:cubicBezTo>
                  <a:pt x="476" y="147"/>
                  <a:pt x="481" y="164"/>
                  <a:pt x="481" y="185"/>
                </a:cubicBezTo>
                <a:moveTo>
                  <a:pt x="459" y="184"/>
                </a:moveTo>
                <a:cubicBezTo>
                  <a:pt x="459" y="170"/>
                  <a:pt x="455" y="158"/>
                  <a:pt x="448" y="149"/>
                </a:cubicBezTo>
                <a:cubicBezTo>
                  <a:pt x="441" y="140"/>
                  <a:pt x="432" y="135"/>
                  <a:pt x="419" y="135"/>
                </a:cubicBezTo>
                <a:cubicBezTo>
                  <a:pt x="407" y="135"/>
                  <a:pt x="396" y="140"/>
                  <a:pt x="388" y="149"/>
                </a:cubicBezTo>
                <a:cubicBezTo>
                  <a:pt x="381" y="157"/>
                  <a:pt x="377" y="169"/>
                  <a:pt x="377" y="182"/>
                </a:cubicBezTo>
                <a:cubicBezTo>
                  <a:pt x="377" y="202"/>
                  <a:pt x="377" y="202"/>
                  <a:pt x="377" y="202"/>
                </a:cubicBezTo>
                <a:cubicBezTo>
                  <a:pt x="377" y="213"/>
                  <a:pt x="380" y="223"/>
                  <a:pt x="388" y="231"/>
                </a:cubicBezTo>
                <a:cubicBezTo>
                  <a:pt x="396" y="238"/>
                  <a:pt x="405" y="242"/>
                  <a:pt x="416" y="242"/>
                </a:cubicBezTo>
                <a:cubicBezTo>
                  <a:pt x="429" y="242"/>
                  <a:pt x="440" y="237"/>
                  <a:pt x="447" y="227"/>
                </a:cubicBezTo>
                <a:cubicBezTo>
                  <a:pt x="455" y="217"/>
                  <a:pt x="459" y="203"/>
                  <a:pt x="459" y="184"/>
                </a:cubicBezTo>
                <a:moveTo>
                  <a:pt x="536" y="74"/>
                </a:moveTo>
                <a:cubicBezTo>
                  <a:pt x="536" y="70"/>
                  <a:pt x="535" y="66"/>
                  <a:pt x="532" y="64"/>
                </a:cubicBezTo>
                <a:cubicBezTo>
                  <a:pt x="529" y="61"/>
                  <a:pt x="526" y="59"/>
                  <a:pt x="522" y="59"/>
                </a:cubicBezTo>
                <a:cubicBezTo>
                  <a:pt x="517" y="59"/>
                  <a:pt x="514" y="61"/>
                  <a:pt x="511" y="64"/>
                </a:cubicBezTo>
                <a:cubicBezTo>
                  <a:pt x="509" y="67"/>
                  <a:pt x="507" y="70"/>
                  <a:pt x="507" y="74"/>
                </a:cubicBezTo>
                <a:cubicBezTo>
                  <a:pt x="507" y="78"/>
                  <a:pt x="509" y="82"/>
                  <a:pt x="511" y="84"/>
                </a:cubicBezTo>
                <a:cubicBezTo>
                  <a:pt x="514" y="87"/>
                  <a:pt x="518" y="88"/>
                  <a:pt x="522" y="88"/>
                </a:cubicBezTo>
                <a:cubicBezTo>
                  <a:pt x="526" y="88"/>
                  <a:pt x="529" y="87"/>
                  <a:pt x="532" y="84"/>
                </a:cubicBezTo>
                <a:cubicBezTo>
                  <a:pt x="535" y="81"/>
                  <a:pt x="536" y="78"/>
                  <a:pt x="536" y="74"/>
                </a:cubicBezTo>
                <a:moveTo>
                  <a:pt x="532" y="120"/>
                </a:moveTo>
                <a:cubicBezTo>
                  <a:pt x="510" y="120"/>
                  <a:pt x="510" y="120"/>
                  <a:pt x="510" y="120"/>
                </a:cubicBezTo>
                <a:cubicBezTo>
                  <a:pt x="510" y="258"/>
                  <a:pt x="510" y="258"/>
                  <a:pt x="510" y="258"/>
                </a:cubicBezTo>
                <a:cubicBezTo>
                  <a:pt x="532" y="258"/>
                  <a:pt x="532" y="258"/>
                  <a:pt x="532" y="258"/>
                </a:cubicBezTo>
                <a:lnTo>
                  <a:pt x="532" y="120"/>
                </a:lnTo>
                <a:close/>
                <a:moveTo>
                  <a:pt x="683" y="173"/>
                </a:moveTo>
                <a:cubicBezTo>
                  <a:pt x="683" y="155"/>
                  <a:pt x="679" y="141"/>
                  <a:pt x="671" y="131"/>
                </a:cubicBezTo>
                <a:cubicBezTo>
                  <a:pt x="663" y="122"/>
                  <a:pt x="652" y="117"/>
                  <a:pt x="637" y="117"/>
                </a:cubicBezTo>
                <a:cubicBezTo>
                  <a:pt x="617" y="117"/>
                  <a:pt x="602" y="125"/>
                  <a:pt x="591" y="143"/>
                </a:cubicBezTo>
                <a:cubicBezTo>
                  <a:pt x="591" y="143"/>
                  <a:pt x="591" y="143"/>
                  <a:pt x="591" y="143"/>
                </a:cubicBezTo>
                <a:cubicBezTo>
                  <a:pt x="591" y="120"/>
                  <a:pt x="591" y="120"/>
                  <a:pt x="591" y="120"/>
                </a:cubicBezTo>
                <a:cubicBezTo>
                  <a:pt x="569" y="120"/>
                  <a:pt x="569" y="120"/>
                  <a:pt x="569" y="120"/>
                </a:cubicBezTo>
                <a:cubicBezTo>
                  <a:pt x="569" y="258"/>
                  <a:pt x="569" y="258"/>
                  <a:pt x="569" y="258"/>
                </a:cubicBezTo>
                <a:cubicBezTo>
                  <a:pt x="591" y="258"/>
                  <a:pt x="591" y="258"/>
                  <a:pt x="591" y="258"/>
                </a:cubicBezTo>
                <a:cubicBezTo>
                  <a:pt x="591" y="179"/>
                  <a:pt x="591" y="179"/>
                  <a:pt x="591" y="179"/>
                </a:cubicBezTo>
                <a:cubicBezTo>
                  <a:pt x="591" y="166"/>
                  <a:pt x="595" y="156"/>
                  <a:pt x="602" y="148"/>
                </a:cubicBezTo>
                <a:cubicBezTo>
                  <a:pt x="609" y="139"/>
                  <a:pt x="618" y="135"/>
                  <a:pt x="629" y="135"/>
                </a:cubicBezTo>
                <a:cubicBezTo>
                  <a:pt x="650" y="135"/>
                  <a:pt x="661" y="150"/>
                  <a:pt x="661" y="179"/>
                </a:cubicBezTo>
                <a:cubicBezTo>
                  <a:pt x="661" y="258"/>
                  <a:pt x="661" y="258"/>
                  <a:pt x="661" y="258"/>
                </a:cubicBezTo>
                <a:cubicBezTo>
                  <a:pt x="683" y="258"/>
                  <a:pt x="683" y="258"/>
                  <a:pt x="683" y="258"/>
                </a:cubicBezTo>
                <a:lnTo>
                  <a:pt x="683" y="173"/>
                </a:lnTo>
                <a:close/>
                <a:moveTo>
                  <a:pt x="839" y="247"/>
                </a:moveTo>
                <a:cubicBezTo>
                  <a:pt x="839" y="297"/>
                  <a:pt x="815" y="323"/>
                  <a:pt x="767" y="323"/>
                </a:cubicBezTo>
                <a:cubicBezTo>
                  <a:pt x="750" y="323"/>
                  <a:pt x="735" y="319"/>
                  <a:pt x="722" y="313"/>
                </a:cubicBezTo>
                <a:cubicBezTo>
                  <a:pt x="728" y="294"/>
                  <a:pt x="728" y="294"/>
                  <a:pt x="728" y="294"/>
                </a:cubicBezTo>
                <a:cubicBezTo>
                  <a:pt x="742" y="301"/>
                  <a:pt x="752" y="304"/>
                  <a:pt x="766" y="304"/>
                </a:cubicBezTo>
                <a:cubicBezTo>
                  <a:pt x="800" y="304"/>
                  <a:pt x="817" y="286"/>
                  <a:pt x="817" y="250"/>
                </a:cubicBezTo>
                <a:cubicBezTo>
                  <a:pt x="817" y="235"/>
                  <a:pt x="817" y="235"/>
                  <a:pt x="817" y="235"/>
                </a:cubicBezTo>
                <a:cubicBezTo>
                  <a:pt x="817" y="235"/>
                  <a:pt x="817" y="235"/>
                  <a:pt x="817" y="235"/>
                </a:cubicBezTo>
                <a:cubicBezTo>
                  <a:pt x="806" y="252"/>
                  <a:pt x="791" y="261"/>
                  <a:pt x="770" y="261"/>
                </a:cubicBezTo>
                <a:cubicBezTo>
                  <a:pt x="758" y="261"/>
                  <a:pt x="748" y="258"/>
                  <a:pt x="740" y="253"/>
                </a:cubicBezTo>
                <a:cubicBezTo>
                  <a:pt x="731" y="247"/>
                  <a:pt x="724" y="239"/>
                  <a:pt x="720" y="229"/>
                </a:cubicBezTo>
                <a:cubicBezTo>
                  <a:pt x="715" y="219"/>
                  <a:pt x="713" y="207"/>
                  <a:pt x="713" y="193"/>
                </a:cubicBezTo>
                <a:cubicBezTo>
                  <a:pt x="713" y="170"/>
                  <a:pt x="718" y="151"/>
                  <a:pt x="730" y="137"/>
                </a:cubicBezTo>
                <a:cubicBezTo>
                  <a:pt x="741" y="124"/>
                  <a:pt x="756" y="117"/>
                  <a:pt x="776" y="117"/>
                </a:cubicBezTo>
                <a:cubicBezTo>
                  <a:pt x="794" y="117"/>
                  <a:pt x="808" y="124"/>
                  <a:pt x="817" y="139"/>
                </a:cubicBezTo>
                <a:cubicBezTo>
                  <a:pt x="817" y="139"/>
                  <a:pt x="817" y="139"/>
                  <a:pt x="817" y="139"/>
                </a:cubicBezTo>
                <a:cubicBezTo>
                  <a:pt x="817" y="120"/>
                  <a:pt x="817" y="120"/>
                  <a:pt x="817" y="120"/>
                </a:cubicBezTo>
                <a:cubicBezTo>
                  <a:pt x="839" y="120"/>
                  <a:pt x="839" y="120"/>
                  <a:pt x="839" y="120"/>
                </a:cubicBezTo>
                <a:lnTo>
                  <a:pt x="839" y="247"/>
                </a:lnTo>
                <a:close/>
                <a:moveTo>
                  <a:pt x="817" y="195"/>
                </a:moveTo>
                <a:cubicBezTo>
                  <a:pt x="817" y="175"/>
                  <a:pt x="817" y="175"/>
                  <a:pt x="817" y="175"/>
                </a:cubicBezTo>
                <a:cubicBezTo>
                  <a:pt x="817" y="164"/>
                  <a:pt x="814" y="155"/>
                  <a:pt x="806" y="147"/>
                </a:cubicBezTo>
                <a:cubicBezTo>
                  <a:pt x="798" y="139"/>
                  <a:pt x="789" y="135"/>
                  <a:pt x="779" y="135"/>
                </a:cubicBezTo>
                <a:cubicBezTo>
                  <a:pt x="765" y="135"/>
                  <a:pt x="754" y="140"/>
                  <a:pt x="747" y="150"/>
                </a:cubicBezTo>
                <a:cubicBezTo>
                  <a:pt x="739" y="160"/>
                  <a:pt x="735" y="174"/>
                  <a:pt x="735" y="192"/>
                </a:cubicBezTo>
                <a:cubicBezTo>
                  <a:pt x="735" y="207"/>
                  <a:pt x="739" y="219"/>
                  <a:pt x="746" y="228"/>
                </a:cubicBezTo>
                <a:cubicBezTo>
                  <a:pt x="754" y="238"/>
                  <a:pt x="763" y="242"/>
                  <a:pt x="776" y="242"/>
                </a:cubicBezTo>
                <a:cubicBezTo>
                  <a:pt x="788" y="242"/>
                  <a:pt x="798" y="238"/>
                  <a:pt x="806" y="229"/>
                </a:cubicBezTo>
                <a:cubicBezTo>
                  <a:pt x="814" y="221"/>
                  <a:pt x="817" y="209"/>
                  <a:pt x="817" y="195"/>
                </a:cubicBezTo>
                <a:moveTo>
                  <a:pt x="97" y="84"/>
                </a:moveTo>
                <a:cubicBezTo>
                  <a:pt x="129" y="154"/>
                  <a:pt x="129" y="154"/>
                  <a:pt x="129" y="154"/>
                </a:cubicBezTo>
                <a:cubicBezTo>
                  <a:pt x="178" y="177"/>
                  <a:pt x="178" y="177"/>
                  <a:pt x="178" y="177"/>
                </a:cubicBezTo>
                <a:cubicBezTo>
                  <a:pt x="0" y="271"/>
                  <a:pt x="0" y="271"/>
                  <a:pt x="0" y="271"/>
                </a:cubicBezTo>
                <a:cubicBezTo>
                  <a:pt x="74" y="322"/>
                  <a:pt x="74" y="322"/>
                  <a:pt x="74" y="322"/>
                </a:cubicBezTo>
                <a:cubicBezTo>
                  <a:pt x="258" y="212"/>
                  <a:pt x="258" y="212"/>
                  <a:pt x="258" y="212"/>
                </a:cubicBezTo>
                <a:cubicBezTo>
                  <a:pt x="258" y="134"/>
                  <a:pt x="258" y="134"/>
                  <a:pt x="258" y="134"/>
                </a:cubicBezTo>
                <a:lnTo>
                  <a:pt x="97" y="84"/>
                </a:lnTo>
                <a:close/>
                <a:moveTo>
                  <a:pt x="74" y="23"/>
                </a:moveTo>
                <a:cubicBezTo>
                  <a:pt x="0" y="0"/>
                  <a:pt x="0" y="0"/>
                  <a:pt x="0" y="0"/>
                </a:cubicBezTo>
                <a:cubicBezTo>
                  <a:pt x="0" y="271"/>
                  <a:pt x="0" y="271"/>
                  <a:pt x="0" y="271"/>
                </a:cubicBezTo>
                <a:cubicBezTo>
                  <a:pt x="74" y="204"/>
                  <a:pt x="74" y="204"/>
                  <a:pt x="74" y="204"/>
                </a:cubicBezTo>
                <a:lnTo>
                  <a:pt x="74" y="23"/>
                </a:lnTo>
                <a:close/>
              </a:path>
            </a:pathLst>
          </a:custGeom>
          <a:solidFill>
            <a:schemeClr val="tx2"/>
          </a:solidFill>
          <a:ln>
            <a:noFill/>
          </a:ln>
        </p:spPr>
        <p:txBody>
          <a:bodyPr vert="horz" wrap="square" lIns="123158" tIns="61579" rIns="123158" bIns="61579" numCol="1" anchor="t" anchorCtr="0" compatLnSpc="1">
            <a:prstTxWarp prst="textNoShape">
              <a:avLst/>
            </a:prstTxWarp>
          </a:bodyPr>
          <a:lstStyle/>
          <a:p>
            <a:endParaRPr lang="en-US" sz="2960" dirty="0">
              <a:gradFill>
                <a:gsLst>
                  <a:gs pos="0">
                    <a:schemeClr val="tx2"/>
                  </a:gs>
                  <a:gs pos="34000">
                    <a:schemeClr val="tx2"/>
                  </a:gs>
                </a:gsLst>
                <a:lin ang="5400000" scaled="1"/>
              </a:gradFill>
            </a:endParaRPr>
          </a:p>
        </p:txBody>
      </p:sp>
      <p:sp>
        <p:nvSpPr>
          <p:cNvPr id="7" name="TextBox 6"/>
          <p:cNvSpPr txBox="1"/>
          <p:nvPr userDrawn="1"/>
        </p:nvSpPr>
        <p:spPr>
          <a:xfrm>
            <a:off x="2228623" y="6540395"/>
            <a:ext cx="1196570" cy="156952"/>
          </a:xfrm>
          <a:prstGeom prst="rect">
            <a:avLst/>
          </a:prstGeom>
          <a:noFill/>
        </p:spPr>
        <p:txBody>
          <a:bodyPr wrap="none" lIns="0" tIns="0" rIns="0" bIns="0" rtlCol="0">
            <a:noAutofit/>
          </a:bodyPr>
          <a:lstStyle/>
          <a:p>
            <a:pPr defTabSz="923690"/>
            <a:r>
              <a:rPr lang="en-US" sz="1010" dirty="0">
                <a:solidFill>
                  <a:schemeClr val="tx2"/>
                </a:solidFill>
              </a:rPr>
              <a:t>Microsoft Confidential</a:t>
            </a:r>
          </a:p>
        </p:txBody>
      </p:sp>
      <p:sp>
        <p:nvSpPr>
          <p:cNvPr id="9" name="Text Placeholder 5"/>
          <p:cNvSpPr>
            <a:spLocks noGrp="1"/>
          </p:cNvSpPr>
          <p:nvPr>
            <p:ph type="body" sz="quarter" idx="13" hasCustomPrompt="1"/>
          </p:nvPr>
        </p:nvSpPr>
        <p:spPr>
          <a:xfrm>
            <a:off x="381799" y="346990"/>
            <a:ext cx="11468744" cy="558860"/>
          </a:xfrm>
          <a:prstGeom prst="rect">
            <a:avLst/>
          </a:prstGeom>
        </p:spPr>
        <p:txBody>
          <a:bodyPr vert="horz" lIns="0" tIns="0" rIns="0" bIns="0">
            <a:noAutofit/>
          </a:bodyPr>
          <a:lstStyle>
            <a:lvl1pPr marL="0" indent="0">
              <a:buNone/>
              <a:defRPr sz="3600" baseline="0">
                <a:gradFill>
                  <a:gsLst>
                    <a:gs pos="0">
                      <a:schemeClr val="tx2"/>
                    </a:gs>
                    <a:gs pos="100000">
                      <a:schemeClr val="tx2"/>
                    </a:gs>
                  </a:gsLst>
                  <a:lin ang="5400000" scaled="1"/>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Content slide - Headline goes here in Segoe Light UI 36pt</a:t>
            </a:r>
          </a:p>
        </p:txBody>
      </p:sp>
    </p:spTree>
    <p:extLst>
      <p:ext uri="{BB962C8B-B14F-4D97-AF65-F5344CB8AC3E}">
        <p14:creationId xmlns:p14="http://schemas.microsoft.com/office/powerpoint/2010/main" val="3954693345"/>
      </p:ext>
    </p:extLst>
  </p:cSld>
  <p:clrMapOvr>
    <a:masterClrMapping/>
  </p:clrMapOvr>
  <p:transition>
    <p:fade/>
  </p:transition>
  <p:extLst mod="1">
    <p:ext uri="{DCECCB84-F9BA-43D5-87BE-67443E8EF086}">
      <p15:sldGuideLst xmlns:p15="http://schemas.microsoft.com/office/powerpoint/2012/main">
        <p15:guide id="1" pos="387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igh density slide whit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773931"/>
            <a:ext cx="10873644" cy="512716"/>
          </a:xfrm>
          <a:prstGeom prst="rect">
            <a:avLst/>
          </a:prstGeom>
        </p:spPr>
        <p:txBody>
          <a:bodyPr vert="horz" lIns="914400" tIns="0" rIns="0" bIns="0"/>
          <a:lstStyle>
            <a:lvl1pPr marL="0" indent="0">
              <a:buNone/>
              <a:defRPr sz="3600"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High density slide - Headline Segoe UI 36pt</a:t>
            </a:r>
          </a:p>
        </p:txBody>
      </p:sp>
      <p:sp>
        <p:nvSpPr>
          <p:cNvPr id="8" name="Text Placeholder 7"/>
          <p:cNvSpPr>
            <a:spLocks noGrp="1"/>
          </p:cNvSpPr>
          <p:nvPr>
            <p:ph type="body" sz="quarter" idx="11" hasCustomPrompt="1"/>
          </p:nvPr>
        </p:nvSpPr>
        <p:spPr>
          <a:xfrm>
            <a:off x="1" y="1544627"/>
            <a:ext cx="10873644" cy="249342"/>
          </a:xfrm>
          <a:prstGeom prst="rect">
            <a:avLst/>
          </a:prstGeom>
        </p:spPr>
        <p:txBody>
          <a:bodyPr vert="horz" lIns="914400" tIns="0" rIns="0" bIns="0"/>
          <a:lstStyle>
            <a:lvl1pPr marL="0" indent="0">
              <a:buNone/>
              <a:defRPr sz="2000" baseline="0">
                <a:solidFill>
                  <a:schemeClr val="bg1"/>
                </a:solidFill>
                <a:latin typeface="+mn-lt"/>
              </a:defRPr>
            </a:lvl1pPr>
          </a:lstStyle>
          <a:p>
            <a:pPr lvl="0"/>
            <a:r>
              <a:rPr lang="en-US" dirty="0"/>
              <a:t>Subhead goes here, set in Segoe UI 20pt</a:t>
            </a:r>
          </a:p>
        </p:txBody>
      </p:sp>
      <p:sp>
        <p:nvSpPr>
          <p:cNvPr id="12" name="Text Placeholder 11"/>
          <p:cNvSpPr>
            <a:spLocks noGrp="1"/>
          </p:cNvSpPr>
          <p:nvPr>
            <p:ph type="body" sz="quarter" idx="12" hasCustomPrompt="1"/>
          </p:nvPr>
        </p:nvSpPr>
        <p:spPr>
          <a:xfrm>
            <a:off x="1" y="2333131"/>
            <a:ext cx="10873644" cy="3366115"/>
          </a:xfrm>
          <a:prstGeom prst="rect">
            <a:avLst/>
          </a:prstGeom>
        </p:spPr>
        <p:txBody>
          <a:bodyPr vert="horz" lIns="914400" tIns="0" rIns="0" bIns="0"/>
          <a:lstStyle>
            <a:lvl1pPr marL="0" indent="0">
              <a:buNone/>
              <a:defRPr sz="1600">
                <a:solidFill>
                  <a:schemeClr val="bg1"/>
                </a:solidFill>
                <a:latin typeface="+mj-lt"/>
              </a:defRPr>
            </a:lvl1pPr>
          </a:lstStyle>
          <a:p>
            <a:pPr lvl="0"/>
            <a:r>
              <a:rPr lang="en-US" dirty="0"/>
              <a:t>Body copy goes here, set in Segoe UI Light 16pt</a:t>
            </a:r>
          </a:p>
        </p:txBody>
      </p:sp>
    </p:spTree>
    <p:extLst>
      <p:ext uri="{BB962C8B-B14F-4D97-AF65-F5344CB8AC3E}">
        <p14:creationId xmlns:p14="http://schemas.microsoft.com/office/powerpoint/2010/main" val="317893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slide gray">
    <p:bg>
      <p:bgPr>
        <a:solidFill>
          <a:schemeClr val="accent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0" y="773931"/>
            <a:ext cx="10873643" cy="512716"/>
          </a:xfrm>
          <a:prstGeom prst="rect">
            <a:avLst/>
          </a:prstGeom>
        </p:spPr>
        <p:txBody>
          <a:bodyPr vert="horz" lIns="914400" tIns="0" rIns="0" bIns="0"/>
          <a:lstStyle>
            <a:lvl1pPr marL="0" indent="0">
              <a:buNone/>
              <a:defRPr sz="4400"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Divider slide – Headline Segoe UI 44pt</a:t>
            </a:r>
          </a:p>
        </p:txBody>
      </p:sp>
      <p:sp>
        <p:nvSpPr>
          <p:cNvPr id="6" name="Text Placeholder 7"/>
          <p:cNvSpPr>
            <a:spLocks noGrp="1"/>
          </p:cNvSpPr>
          <p:nvPr>
            <p:ph type="body" sz="quarter" idx="11" hasCustomPrompt="1"/>
          </p:nvPr>
        </p:nvSpPr>
        <p:spPr>
          <a:xfrm>
            <a:off x="1" y="1523576"/>
            <a:ext cx="10873644" cy="537002"/>
          </a:xfrm>
          <a:prstGeom prst="rect">
            <a:avLst/>
          </a:prstGeom>
        </p:spPr>
        <p:txBody>
          <a:bodyPr vert="horz" lIns="914400" tIns="0" rIns="0" bIns="0"/>
          <a:lstStyle>
            <a:lvl1pPr marL="0" indent="0">
              <a:buNone/>
              <a:defRPr sz="3200" baseline="0">
                <a:solidFill>
                  <a:schemeClr val="bg1"/>
                </a:solidFill>
                <a:latin typeface="+mj-lt"/>
              </a:defRPr>
            </a:lvl1pPr>
          </a:lstStyle>
          <a:p>
            <a:pPr lvl="0"/>
            <a:r>
              <a:rPr lang="en-US" dirty="0"/>
              <a:t>Subhead goes here, set in Segoe UI 32pt</a:t>
            </a:r>
          </a:p>
        </p:txBody>
      </p:sp>
      <p:sp>
        <p:nvSpPr>
          <p:cNvPr id="7" name="Text Placeholder 11"/>
          <p:cNvSpPr>
            <a:spLocks noGrp="1"/>
          </p:cNvSpPr>
          <p:nvPr>
            <p:ph type="body" sz="quarter" idx="12" hasCustomPrompt="1"/>
          </p:nvPr>
        </p:nvSpPr>
        <p:spPr>
          <a:xfrm>
            <a:off x="0" y="2303986"/>
            <a:ext cx="10873644" cy="3763335"/>
          </a:xfrm>
          <a:prstGeom prst="rect">
            <a:avLst/>
          </a:prstGeom>
        </p:spPr>
        <p:txBody>
          <a:bodyPr vert="horz" lIns="914400" tIns="0" rIns="0" bIns="0"/>
          <a:lstStyle>
            <a:lvl1pPr marL="0" indent="0">
              <a:buFontTx/>
              <a:buNone/>
              <a:defRPr sz="2000" baseline="0">
                <a:solidFill>
                  <a:schemeClr val="bg1"/>
                </a:solidFill>
                <a:latin typeface="+mn-lt"/>
              </a:defRPr>
            </a:lvl1pPr>
          </a:lstStyle>
          <a:p>
            <a:pPr lvl="0"/>
            <a:r>
              <a:rPr lang="en-US" dirty="0"/>
              <a:t>Additional information goes here, set in Segoe UI Light 20pt</a:t>
            </a:r>
          </a:p>
          <a:p>
            <a:pPr lvl="0"/>
            <a:r>
              <a:rPr lang="en-US" dirty="0"/>
              <a:t>- Bullet points go here</a:t>
            </a:r>
          </a:p>
          <a:p>
            <a:pPr lvl="0"/>
            <a:r>
              <a:rPr lang="en-US" dirty="0"/>
              <a:t>- Bullet points go here</a:t>
            </a:r>
          </a:p>
          <a:p>
            <a:pPr lvl="0"/>
            <a:r>
              <a:rPr lang="en-US" dirty="0"/>
              <a:t>- Bullet points go here</a:t>
            </a:r>
          </a:p>
        </p:txBody>
      </p:sp>
    </p:spTree>
    <p:extLst>
      <p:ext uri="{BB962C8B-B14F-4D97-AF65-F5344CB8AC3E}">
        <p14:creationId xmlns:p14="http://schemas.microsoft.com/office/powerpoint/2010/main" val="2303823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Blank">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4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20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grey desig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15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4.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oleObject" Target="../embeddings/oleObject1.bin"/><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image" Target="../media/image7.emf"/><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image" Target="../media/image6.png"/><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vmlDrawing" Target="../drawings/vmlDrawing1.v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6.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93271" y="6462083"/>
            <a:ext cx="1247038" cy="249493"/>
          </a:xfrm>
          <a:prstGeom prst="rect">
            <a:avLst/>
          </a:prstGeom>
        </p:spPr>
      </p:pic>
    </p:spTree>
    <p:extLst>
      <p:ext uri="{BB962C8B-B14F-4D97-AF65-F5344CB8AC3E}">
        <p14:creationId xmlns:p14="http://schemas.microsoft.com/office/powerpoint/2010/main" val="54361156"/>
      </p:ext>
    </p:extLst>
  </p:cSld>
  <p:clrMap bg1="lt1" tx1="dk1" bg2="lt2" tx2="dk2" accent1="accent1" accent2="accent2" accent3="accent3" accent4="accent4" accent5="accent5" accent6="accent6" hlink="hlink" folHlink="folHlink"/>
  <p:sldLayoutIdLst>
    <p:sldLayoutId id="2147484082" r:id="rId1"/>
    <p:sldLayoutId id="2147484029" r:id="rId2"/>
    <p:sldLayoutId id="2147484036" r:id="rId3"/>
    <p:sldLayoutId id="2147484094" r:id="rId4"/>
    <p:sldLayoutId id="2147484098" r:id="rId5"/>
    <p:sldLayoutId id="2147484125" r:id="rId6"/>
    <p:sldLayoutId id="2147484133" r:id="rId7"/>
    <p:sldLayoutId id="2147484137" r:id="rId8"/>
    <p:sldLayoutId id="2147484181" r:id="rId9"/>
    <p:sldLayoutId id="2147484184" r:id="rId10"/>
    <p:sldLayoutId id="214748418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74" rtl="0" eaLnBrk="1" latinLnBrk="0" hangingPunct="1">
        <a:lnSpc>
          <a:spcPct val="90000"/>
        </a:lnSpc>
        <a:spcBef>
          <a:spcPct val="0"/>
        </a:spcBef>
        <a:buNone/>
        <a:defRPr lang="en-US" sz="4000" b="0" kern="1200" cap="none" spc="-100" baseline="0" dirty="0" smtClean="0">
          <a:ln w="3175">
            <a:noFill/>
          </a:ln>
          <a:gradFill>
            <a:gsLst>
              <a:gs pos="1250">
                <a:schemeClr val="bg2"/>
              </a:gs>
              <a:gs pos="100000">
                <a:schemeClr val="bg2"/>
              </a:gs>
            </a:gsLst>
            <a:lin ang="5400000" scaled="0"/>
          </a:gradFill>
          <a:effectLst/>
          <a:latin typeface="+mj-lt"/>
          <a:ea typeface="+mn-ea"/>
          <a:cs typeface="Arial" charset="0"/>
        </a:defRPr>
      </a:lvl1pPr>
    </p:titleStyle>
    <p:body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0" algn="l" defTabSz="914274" rtl="0" eaLnBrk="1" latinLnBrk="0" hangingPunct="1">
        <a:defRPr sz="1800" kern="1200">
          <a:solidFill>
            <a:schemeClr val="tx1"/>
          </a:solidFill>
          <a:latin typeface="+mn-lt"/>
          <a:ea typeface="+mn-ea"/>
          <a:cs typeface="+mn-cs"/>
        </a:defRPr>
      </a:lvl4pPr>
      <a:lvl5pPr marL="1828548"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9" algn="l" defTabSz="914274" rtl="0" eaLnBrk="1" latinLnBrk="0" hangingPunct="1">
        <a:defRPr sz="1800" kern="1200">
          <a:solidFill>
            <a:schemeClr val="tx1"/>
          </a:solidFill>
          <a:latin typeface="+mn-lt"/>
          <a:ea typeface="+mn-ea"/>
          <a:cs typeface="+mn-cs"/>
        </a:defRPr>
      </a:lvl8pPr>
      <a:lvl9pPr marL="3657095"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31805" y="6487662"/>
            <a:ext cx="1097128" cy="239299"/>
          </a:xfrm>
          <a:prstGeom prst="rect">
            <a:avLst/>
          </a:prstGeom>
        </p:spPr>
      </p:pic>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93271" y="6462083"/>
            <a:ext cx="1247038" cy="249493"/>
          </a:xfrm>
          <a:prstGeom prst="rect">
            <a:avLst/>
          </a:prstGeom>
        </p:spPr>
      </p:pic>
    </p:spTree>
    <p:extLst>
      <p:ext uri="{BB962C8B-B14F-4D97-AF65-F5344CB8AC3E}">
        <p14:creationId xmlns:p14="http://schemas.microsoft.com/office/powerpoint/2010/main" val="394561295"/>
      </p:ext>
    </p:extLst>
  </p:cSld>
  <p:clrMap bg1="lt1" tx1="dk1" bg2="lt2" tx2="dk2" accent1="accent1" accent2="accent2" accent3="accent3" accent4="accent4" accent5="accent5" accent6="accent6" hlink="hlink" folHlink="folHlink"/>
  <p:sldLayoutIdLst>
    <p:sldLayoutId id="2147484100" r:id="rId1"/>
    <p:sldLayoutId id="2147484124" r:id="rId2"/>
    <p:sldLayoutId id="2147484131" r:id="rId3"/>
    <p:sldLayoutId id="2147484180" r:id="rId4"/>
    <p:sldLayoutId id="2147484182" r:id="rId5"/>
    <p:sldLayoutId id="2147484183"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74" rtl="0" eaLnBrk="1" latinLnBrk="0" hangingPunct="1">
        <a:lnSpc>
          <a:spcPct val="90000"/>
        </a:lnSpc>
        <a:spcBef>
          <a:spcPct val="0"/>
        </a:spcBef>
        <a:buNone/>
        <a:defRPr lang="en-US" sz="4000" b="0" kern="1200" cap="none" spc="-100" baseline="0" dirty="0" smtClean="0">
          <a:ln w="3175">
            <a:noFill/>
          </a:ln>
          <a:gradFill>
            <a:gsLst>
              <a:gs pos="1250">
                <a:schemeClr val="bg2"/>
              </a:gs>
              <a:gs pos="100000">
                <a:schemeClr val="bg2"/>
              </a:gs>
            </a:gsLst>
            <a:lin ang="5400000" scaled="0"/>
          </a:gradFill>
          <a:effectLst/>
          <a:latin typeface="+mj-lt"/>
          <a:ea typeface="+mn-ea"/>
          <a:cs typeface="Arial" charset="0"/>
        </a:defRPr>
      </a:lvl1pPr>
    </p:titleStyle>
    <p:body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0" algn="l" defTabSz="914274" rtl="0" eaLnBrk="1" latinLnBrk="0" hangingPunct="1">
        <a:defRPr sz="1800" kern="1200">
          <a:solidFill>
            <a:schemeClr val="tx1"/>
          </a:solidFill>
          <a:latin typeface="+mn-lt"/>
          <a:ea typeface="+mn-ea"/>
          <a:cs typeface="+mn-cs"/>
        </a:defRPr>
      </a:lvl4pPr>
      <a:lvl5pPr marL="1828548"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9" algn="l" defTabSz="914274" rtl="0" eaLnBrk="1" latinLnBrk="0" hangingPunct="1">
        <a:defRPr sz="1800" kern="1200">
          <a:solidFill>
            <a:schemeClr val="tx1"/>
          </a:solidFill>
          <a:latin typeface="+mn-lt"/>
          <a:ea typeface="+mn-ea"/>
          <a:cs typeface="+mn-cs"/>
        </a:defRPr>
      </a:lvl8pPr>
      <a:lvl9pPr marL="3657095"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2458" y="6460726"/>
            <a:ext cx="1248792" cy="249845"/>
          </a:xfrm>
          <a:prstGeom prst="rect">
            <a:avLst/>
          </a:prstGeom>
        </p:spPr>
      </p:pic>
    </p:spTree>
    <p:extLst>
      <p:ext uri="{BB962C8B-B14F-4D97-AF65-F5344CB8AC3E}">
        <p14:creationId xmlns:p14="http://schemas.microsoft.com/office/powerpoint/2010/main" val="1541301217"/>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Lst>
  <p:transition>
    <p:fade/>
  </p:transition>
  <p:hf hdr="0" ftr="0" dt="0"/>
  <p:txStyles>
    <p:titleStyle>
      <a:lvl1pPr algn="l" defTabSz="932559" rtl="0" eaLnBrk="1" latinLnBrk="0" hangingPunct="1">
        <a:lnSpc>
          <a:spcPct val="90000"/>
        </a:lnSpc>
        <a:spcBef>
          <a:spcPct val="0"/>
        </a:spcBef>
        <a:buNone/>
        <a:defRPr lang="en-US" sz="4080" b="0" kern="1200" cap="none" spc="-102" baseline="0" dirty="0" smtClean="0">
          <a:ln w="3175">
            <a:noFill/>
          </a:ln>
          <a:gradFill>
            <a:gsLst>
              <a:gs pos="1250">
                <a:schemeClr val="bg2"/>
              </a:gs>
              <a:gs pos="100000">
                <a:schemeClr val="bg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90000"/>
        <a:buFont typeface="Arial" pitchFamily="34" charset="0"/>
        <a:buChar char="•"/>
        <a:tabLst/>
        <a:defRPr sz="2856"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Arial" pitchFamily="34" charset="0"/>
        <a:buChar char="•"/>
        <a:tabLst>
          <a:tab pos="814403" algn="l"/>
        </a:tabLst>
        <a:defRPr sz="2040"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Arial" pitchFamily="34" charset="0"/>
        <a:buChar char="•"/>
        <a:tabLst>
          <a:tab pos="1280702" algn="l"/>
        </a:tabLst>
        <a:defRPr sz="1836"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774349"/>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77" r:id="rId3"/>
    <p:sldLayoutId id="2147484179" r:id="rId4"/>
    <p:sldLayoutId id="214748417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468003"/>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81"/>
            <a:ext cx="11888048" cy="87048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10" y="1212851"/>
            <a:ext cx="11885681" cy="1626675"/>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rot="5400000">
            <a:off x="9392257" y="3050574"/>
            <a:ext cx="6995160" cy="894020"/>
          </a:xfrm>
          <a:prstGeom prst="rect">
            <a:avLst/>
          </a:prstGeom>
        </p:spPr>
      </p:pic>
      <p:pic>
        <p:nvPicPr>
          <p:cNvPr id="5" name="Picture 4"/>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10697593" y="6431570"/>
            <a:ext cx="1273013" cy="272992"/>
          </a:xfrm>
          <a:prstGeom prst="rect">
            <a:avLst/>
          </a:prstGeom>
        </p:spPr>
      </p:pic>
      <p:graphicFrame>
        <p:nvGraphicFramePr>
          <p:cNvPr id="6" name="Object 113"/>
          <p:cNvGraphicFramePr>
            <a:graphicFrameLocks noChangeAspect="1"/>
          </p:cNvGraphicFramePr>
          <p:nvPr>
            <p:extLst/>
          </p:nvPr>
        </p:nvGraphicFramePr>
        <p:xfrm>
          <a:off x="11829335" y="2"/>
          <a:ext cx="605553" cy="558591"/>
        </p:xfrm>
        <a:graphic>
          <a:graphicData uri="http://schemas.openxmlformats.org/presentationml/2006/ole">
            <mc:AlternateContent xmlns:mc="http://schemas.openxmlformats.org/markup-compatibility/2006">
              <mc:Choice xmlns:v="urn:schemas-microsoft-com:vml" Requires="v">
                <p:oleObj spid="_x0000_s1125" r:id="rId26" imgW="971686" imgH="895238" progId="PBrush">
                  <p:embed/>
                </p:oleObj>
              </mc:Choice>
              <mc:Fallback>
                <p:oleObj r:id="rId26" imgW="971686" imgH="895238" progId="PBrush">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829335" y="2"/>
                        <a:ext cx="605553" cy="5585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8779030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Lst>
  <p:transition>
    <p:fade/>
  </p:transition>
  <p:hf hdr="0" ftr="0" dt="0"/>
  <p:txStyles>
    <p:titleStyle>
      <a:lvl1pPr algn="l" defTabSz="742599" rtl="0" eaLnBrk="1" latinLnBrk="0" hangingPunct="1">
        <a:lnSpc>
          <a:spcPct val="90000"/>
        </a:lnSpc>
        <a:spcBef>
          <a:spcPct val="0"/>
        </a:spcBef>
        <a:buNone/>
        <a:defRPr lang="en-US" sz="2924" b="0" kern="1200" cap="none" spc="-8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72999" marR="0" indent="-272999" algn="l" defTabSz="742599" rtl="0" eaLnBrk="1" fontAlgn="auto" latinLnBrk="0" hangingPunct="1">
        <a:lnSpc>
          <a:spcPct val="90000"/>
        </a:lnSpc>
        <a:spcBef>
          <a:spcPct val="20000"/>
        </a:spcBef>
        <a:spcAft>
          <a:spcPts val="0"/>
        </a:spcAft>
        <a:buClrTx/>
        <a:buSzPct val="90000"/>
        <a:buFont typeface="Arial" pitchFamily="34" charset="0"/>
        <a:buChar char="•"/>
        <a:tabLst/>
        <a:defRPr sz="2599" kern="1200" spc="0" baseline="0">
          <a:gradFill>
            <a:gsLst>
              <a:gs pos="1250">
                <a:schemeClr val="tx1"/>
              </a:gs>
              <a:gs pos="100000">
                <a:schemeClr val="tx1"/>
              </a:gs>
            </a:gsLst>
            <a:lin ang="5400000" scaled="0"/>
          </a:gradFill>
          <a:latin typeface="+mj-lt"/>
          <a:ea typeface="+mn-ea"/>
          <a:cs typeface="+mn-cs"/>
        </a:defRPr>
      </a:lvl1pPr>
      <a:lvl2pPr marL="465109" marR="0" indent="-192110" algn="l" defTabSz="742599" rtl="0" eaLnBrk="1" fontAlgn="auto" latinLnBrk="0" hangingPunct="1">
        <a:lnSpc>
          <a:spcPct val="90000"/>
        </a:lnSpc>
        <a:spcBef>
          <a:spcPct val="20000"/>
        </a:spcBef>
        <a:spcAft>
          <a:spcPts val="0"/>
        </a:spcAft>
        <a:buClrTx/>
        <a:buSzPct val="90000"/>
        <a:buFont typeface="Arial" pitchFamily="34" charset="0"/>
        <a:buChar char="•"/>
        <a:tabLst/>
        <a:defRPr sz="1911" kern="1200" spc="0" baseline="0">
          <a:gradFill>
            <a:gsLst>
              <a:gs pos="1250">
                <a:schemeClr val="tx1"/>
              </a:gs>
              <a:gs pos="100000">
                <a:schemeClr val="tx1"/>
              </a:gs>
            </a:gsLst>
            <a:lin ang="5400000" scaled="0"/>
          </a:gradFill>
          <a:latin typeface="+mn-lt"/>
          <a:ea typeface="+mn-ea"/>
          <a:cs typeface="+mn-cs"/>
        </a:defRPr>
      </a:lvl2pPr>
      <a:lvl3pPr marL="636996"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593" kern="1200" spc="0" baseline="0">
          <a:gradFill>
            <a:gsLst>
              <a:gs pos="1250">
                <a:schemeClr val="tx1"/>
              </a:gs>
              <a:gs pos="100000">
                <a:schemeClr val="tx1"/>
              </a:gs>
            </a:gsLst>
            <a:lin ang="5400000" scaled="0"/>
          </a:gradFill>
          <a:latin typeface="+mn-lt"/>
          <a:ea typeface="+mn-ea"/>
          <a:cs typeface="+mn-cs"/>
        </a:defRPr>
      </a:lvl3pPr>
      <a:lvl4pPr marL="818996"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433" kern="1200" spc="0" baseline="0">
          <a:gradFill>
            <a:gsLst>
              <a:gs pos="1250">
                <a:schemeClr val="tx1"/>
              </a:gs>
              <a:gs pos="100000">
                <a:schemeClr val="tx1"/>
              </a:gs>
            </a:gsLst>
            <a:lin ang="5400000" scaled="0"/>
          </a:gradFill>
          <a:latin typeface="+mn-lt"/>
          <a:ea typeface="+mn-ea"/>
          <a:cs typeface="+mn-cs"/>
        </a:defRPr>
      </a:lvl4pPr>
      <a:lvl5pPr marL="1000994"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433" kern="1200" spc="0" baseline="0">
          <a:gradFill>
            <a:gsLst>
              <a:gs pos="1250">
                <a:schemeClr val="tx1"/>
              </a:gs>
              <a:gs pos="100000">
                <a:schemeClr val="tx1"/>
              </a:gs>
            </a:gsLst>
            <a:lin ang="5400000" scaled="0"/>
          </a:gradFill>
          <a:latin typeface="+mn-lt"/>
          <a:ea typeface="+mn-ea"/>
          <a:cs typeface="+mn-cs"/>
        </a:defRPr>
      </a:lvl5pPr>
      <a:lvl6pPr marL="2042148"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6pPr>
      <a:lvl7pPr marL="2413448"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7pPr>
      <a:lvl8pPr marL="2784747"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8pPr>
      <a:lvl9pPr marL="3156046"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9pPr>
    </p:bodyStyle>
    <p:otherStyle>
      <a:defPPr>
        <a:defRPr lang="en-US"/>
      </a:defPPr>
      <a:lvl1pPr marL="0" algn="l" defTabSz="742599" rtl="0" eaLnBrk="1" latinLnBrk="0" hangingPunct="1">
        <a:defRPr sz="1433" kern="1200">
          <a:solidFill>
            <a:schemeClr val="tx1"/>
          </a:solidFill>
          <a:latin typeface="+mn-lt"/>
          <a:ea typeface="+mn-ea"/>
          <a:cs typeface="+mn-cs"/>
        </a:defRPr>
      </a:lvl1pPr>
      <a:lvl2pPr marL="371299" algn="l" defTabSz="742599" rtl="0" eaLnBrk="1" latinLnBrk="0" hangingPunct="1">
        <a:defRPr sz="1433" kern="1200">
          <a:solidFill>
            <a:schemeClr val="tx1"/>
          </a:solidFill>
          <a:latin typeface="+mn-lt"/>
          <a:ea typeface="+mn-ea"/>
          <a:cs typeface="+mn-cs"/>
        </a:defRPr>
      </a:lvl2pPr>
      <a:lvl3pPr marL="742599" algn="l" defTabSz="742599" rtl="0" eaLnBrk="1" latinLnBrk="0" hangingPunct="1">
        <a:defRPr sz="1433" kern="1200">
          <a:solidFill>
            <a:schemeClr val="tx1"/>
          </a:solidFill>
          <a:latin typeface="+mn-lt"/>
          <a:ea typeface="+mn-ea"/>
          <a:cs typeface="+mn-cs"/>
        </a:defRPr>
      </a:lvl3pPr>
      <a:lvl4pPr marL="1113898" algn="l" defTabSz="742599" rtl="0" eaLnBrk="1" latinLnBrk="0" hangingPunct="1">
        <a:defRPr sz="1433" kern="1200">
          <a:solidFill>
            <a:schemeClr val="tx1"/>
          </a:solidFill>
          <a:latin typeface="+mn-lt"/>
          <a:ea typeface="+mn-ea"/>
          <a:cs typeface="+mn-cs"/>
        </a:defRPr>
      </a:lvl4pPr>
      <a:lvl5pPr marL="1485199" algn="l" defTabSz="742599" rtl="0" eaLnBrk="1" latinLnBrk="0" hangingPunct="1">
        <a:defRPr sz="1433" kern="1200">
          <a:solidFill>
            <a:schemeClr val="tx1"/>
          </a:solidFill>
          <a:latin typeface="+mn-lt"/>
          <a:ea typeface="+mn-ea"/>
          <a:cs typeface="+mn-cs"/>
        </a:defRPr>
      </a:lvl5pPr>
      <a:lvl6pPr marL="1856498" algn="l" defTabSz="742599" rtl="0" eaLnBrk="1" latinLnBrk="0" hangingPunct="1">
        <a:defRPr sz="1433" kern="1200">
          <a:solidFill>
            <a:schemeClr val="tx1"/>
          </a:solidFill>
          <a:latin typeface="+mn-lt"/>
          <a:ea typeface="+mn-ea"/>
          <a:cs typeface="+mn-cs"/>
        </a:defRPr>
      </a:lvl6pPr>
      <a:lvl7pPr marL="2227796" algn="l" defTabSz="742599" rtl="0" eaLnBrk="1" latinLnBrk="0" hangingPunct="1">
        <a:defRPr sz="1433" kern="1200">
          <a:solidFill>
            <a:schemeClr val="tx1"/>
          </a:solidFill>
          <a:latin typeface="+mn-lt"/>
          <a:ea typeface="+mn-ea"/>
          <a:cs typeface="+mn-cs"/>
        </a:defRPr>
      </a:lvl7pPr>
      <a:lvl8pPr marL="2599097" algn="l" defTabSz="742599" rtl="0" eaLnBrk="1" latinLnBrk="0" hangingPunct="1">
        <a:defRPr sz="1433" kern="1200">
          <a:solidFill>
            <a:schemeClr val="tx1"/>
          </a:solidFill>
          <a:latin typeface="+mn-lt"/>
          <a:ea typeface="+mn-ea"/>
          <a:cs typeface="+mn-cs"/>
        </a:defRPr>
      </a:lvl8pPr>
      <a:lvl9pPr marL="2970398" algn="l" defTabSz="742599" rtl="0" eaLnBrk="1" latinLnBrk="0" hangingPunct="1">
        <a:defRPr sz="143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11">
          <p15:clr>
            <a:srgbClr val="5ACBF0"/>
          </p15:clr>
        </p15:guide>
        <p15:guide id="3" pos="922">
          <p15:clr>
            <a:srgbClr val="5ACBF0"/>
          </p15:clr>
        </p15:guide>
        <p15:guide id="4" pos="1631">
          <p15:clr>
            <a:srgbClr val="5ACBF0"/>
          </p15:clr>
        </p15:guide>
        <p15:guide id="5" pos="2340">
          <p15:clr>
            <a:srgbClr val="5ACBF0"/>
          </p15:clr>
        </p15:guide>
        <p15:guide id="6" pos="3079">
          <p15:clr>
            <a:srgbClr val="5ACBF0"/>
          </p15:clr>
        </p15:guide>
        <p15:guide id="7" pos="3759">
          <p15:clr>
            <a:srgbClr val="5ACBF0"/>
          </p15:clr>
        </p15:guide>
        <p15:guide id="8" pos="4469">
          <p15:clr>
            <a:srgbClr val="5ACBF0"/>
          </p15:clr>
        </p15:guide>
        <p15:guide id="9" pos="5184">
          <p15:clr>
            <a:srgbClr val="5ACBF0"/>
          </p15:clr>
        </p15:guide>
        <p15:guide id="10" pos="5886">
          <p15:clr>
            <a:srgbClr val="5ACBF0"/>
          </p15:clr>
        </p15:guide>
        <p15:guide id="11" pos="6595">
          <p15:clr>
            <a:srgbClr val="5ACBF0"/>
          </p15:clr>
        </p15:guide>
        <p15:guide id="12" pos="7304">
          <p15:clr>
            <a:srgbClr val="5ACBF0"/>
          </p15:clr>
        </p15:guide>
        <p15:guide id="13" pos="8014">
          <p15:clr>
            <a:srgbClr val="5ACBF0"/>
          </p15:clr>
        </p15:guide>
        <p15:guide id="14" pos="8723">
          <p15:clr>
            <a:srgbClr val="5ACBF0"/>
          </p15:clr>
        </p15:guide>
        <p15:guide id="15" pos="9434">
          <p15:clr>
            <a:srgbClr val="5ACBF0"/>
          </p15:clr>
        </p15:guide>
        <p15:guide id="16" pos="362">
          <p15:clr>
            <a:srgbClr val="C35EA4"/>
          </p15:clr>
        </p15:guide>
        <p15:guide id="17" pos="9283">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59">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oft.sharepoint.com/teams/BingAdsUET/SitePages/Feature%20Guide%20-%20UET.aspx#S6" TargetMode="External"/><Relationship Id="rId2" Type="http://schemas.openxmlformats.org/officeDocument/2006/relationships/slideLayout" Target="../slideLayouts/slideLayout29.xml"/><Relationship Id="rId1" Type="http://schemas.openxmlformats.org/officeDocument/2006/relationships/video" Target="https://www.youtube.com/embed/1jeC-LTmwXE" TargetMode="Externa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g"/><Relationship Id="rId1" Type="http://schemas.openxmlformats.org/officeDocument/2006/relationships/slideLayout" Target="../slideLayouts/slideLayout2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774072" y="774061"/>
            <a:ext cx="10198200" cy="673928"/>
          </a:xfrm>
        </p:spPr>
        <p:txBody>
          <a:bodyPr/>
          <a:lstStyle/>
          <a:p>
            <a:r>
              <a:rPr lang="en-US" dirty="0"/>
              <a:t>Bing Ads Universal Event Tracking (UET) Feature</a:t>
            </a:r>
          </a:p>
        </p:txBody>
      </p:sp>
    </p:spTree>
    <p:extLst>
      <p:ext uri="{BB962C8B-B14F-4D97-AF65-F5344CB8AC3E}">
        <p14:creationId xmlns:p14="http://schemas.microsoft.com/office/powerpoint/2010/main" val="1388554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371585" y="1653704"/>
            <a:ext cx="10888008" cy="156924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a:t>UET Goal Type : Destination URL</a:t>
            </a:r>
          </a:p>
        </p:txBody>
      </p:sp>
      <p:sp>
        <p:nvSpPr>
          <p:cNvPr id="31" name="Text Placeholder 1"/>
          <p:cNvSpPr>
            <a:spLocks noGrp="1"/>
          </p:cNvSpPr>
          <p:nvPr>
            <p:ph type="body" sz="quarter" idx="10"/>
          </p:nvPr>
        </p:nvSpPr>
        <p:spPr>
          <a:xfrm>
            <a:off x="271429" y="1028409"/>
            <a:ext cx="11073366" cy="467179"/>
          </a:xfrm>
        </p:spPr>
        <p:txBody>
          <a:bodyPr/>
          <a:lstStyle/>
          <a:p>
            <a:pPr marL="0" indent="0">
              <a:buNone/>
            </a:pPr>
            <a:r>
              <a:rPr lang="en-US" dirty="0"/>
              <a:t>Track the number of users that visited a specific section or page of the website</a:t>
            </a:r>
          </a:p>
        </p:txBody>
      </p:sp>
      <p:sp>
        <p:nvSpPr>
          <p:cNvPr id="52" name="Oval 51"/>
          <p:cNvSpPr/>
          <p:nvPr/>
        </p:nvSpPr>
        <p:spPr bwMode="auto">
          <a:xfrm>
            <a:off x="4757110" y="1966519"/>
            <a:ext cx="1003547" cy="1073548"/>
          </a:xfrm>
          <a:prstGeom prst="ellipse">
            <a:avLst/>
          </a:prstGeom>
          <a:noFill/>
          <a:ln w="19050" cap="flat" cmpd="sng" algn="ctr">
            <a:solidFill>
              <a:schemeClr val="accent2"/>
            </a:solidFill>
            <a:prstDash val="sys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4" name="Text Placeholder 3"/>
          <p:cNvSpPr txBox="1">
            <a:spLocks/>
          </p:cNvSpPr>
          <p:nvPr/>
        </p:nvSpPr>
        <p:spPr>
          <a:xfrm>
            <a:off x="5392963" y="1668482"/>
            <a:ext cx="3019425" cy="461665"/>
          </a:xfrm>
          <a:prstGeom prst="rect">
            <a:avLst/>
          </a:prstGeom>
        </p:spPr>
        <p:txBody>
          <a:bodyPr vert="horz" wrap="square" lIns="146304" tIns="91440" rIns="0" bIns="91440" rtlCol="0">
            <a:spAutoFit/>
          </a:bodyPr>
          <a:lstStyle>
            <a:lvl1pPr marL="272999" marR="0" indent="-272999" algn="l" defTabSz="742599" rtl="0" eaLnBrk="1" fontAlgn="auto" latinLnBrk="0" hangingPunct="1">
              <a:lnSpc>
                <a:spcPct val="90000"/>
              </a:lnSpc>
              <a:spcBef>
                <a:spcPct val="20000"/>
              </a:spcBef>
              <a:spcAft>
                <a:spcPts val="0"/>
              </a:spcAft>
              <a:buClrTx/>
              <a:buSzPct val="90000"/>
              <a:buFont typeface="Arial" pitchFamily="34" charset="0"/>
              <a:buChar char="•"/>
              <a:tabLst/>
              <a:defRPr sz="2599" kern="1200" spc="0" baseline="0">
                <a:gradFill>
                  <a:gsLst>
                    <a:gs pos="1250">
                      <a:schemeClr val="tx1"/>
                    </a:gs>
                    <a:gs pos="100000">
                      <a:schemeClr val="tx1"/>
                    </a:gs>
                  </a:gsLst>
                  <a:lin ang="5400000" scaled="0"/>
                </a:gradFill>
                <a:latin typeface="+mj-lt"/>
                <a:ea typeface="+mn-ea"/>
                <a:cs typeface="+mn-cs"/>
              </a:defRPr>
            </a:lvl1pPr>
            <a:lvl2pPr marL="465109" marR="0" indent="-192110" algn="l" defTabSz="742599" rtl="0" eaLnBrk="1" fontAlgn="auto" latinLnBrk="0" hangingPunct="1">
              <a:lnSpc>
                <a:spcPct val="90000"/>
              </a:lnSpc>
              <a:spcBef>
                <a:spcPct val="20000"/>
              </a:spcBef>
              <a:spcAft>
                <a:spcPts val="0"/>
              </a:spcAft>
              <a:buClrTx/>
              <a:buSzPct val="90000"/>
              <a:buFont typeface="Arial" pitchFamily="34" charset="0"/>
              <a:buChar char="•"/>
              <a:tabLst/>
              <a:defRPr sz="1911" kern="1200" spc="0" baseline="0">
                <a:gradFill>
                  <a:gsLst>
                    <a:gs pos="1250">
                      <a:schemeClr val="tx1"/>
                    </a:gs>
                    <a:gs pos="100000">
                      <a:schemeClr val="tx1"/>
                    </a:gs>
                  </a:gsLst>
                  <a:lin ang="5400000" scaled="0"/>
                </a:gradFill>
                <a:latin typeface="+mn-lt"/>
                <a:ea typeface="+mn-ea"/>
                <a:cs typeface="+mn-cs"/>
              </a:defRPr>
            </a:lvl2pPr>
            <a:lvl3pPr marL="636996"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593" kern="1200" spc="0" baseline="0">
                <a:gradFill>
                  <a:gsLst>
                    <a:gs pos="1250">
                      <a:schemeClr val="tx1"/>
                    </a:gs>
                    <a:gs pos="100000">
                      <a:schemeClr val="tx1"/>
                    </a:gs>
                  </a:gsLst>
                  <a:lin ang="5400000" scaled="0"/>
                </a:gradFill>
                <a:latin typeface="+mn-lt"/>
                <a:ea typeface="+mn-ea"/>
                <a:cs typeface="+mn-cs"/>
              </a:defRPr>
            </a:lvl3pPr>
            <a:lvl4pPr marL="818996"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433" kern="1200" spc="0" baseline="0">
                <a:gradFill>
                  <a:gsLst>
                    <a:gs pos="1250">
                      <a:schemeClr val="tx1"/>
                    </a:gs>
                    <a:gs pos="100000">
                      <a:schemeClr val="tx1"/>
                    </a:gs>
                  </a:gsLst>
                  <a:lin ang="5400000" scaled="0"/>
                </a:gradFill>
                <a:latin typeface="+mn-lt"/>
                <a:ea typeface="+mn-ea"/>
                <a:cs typeface="+mn-cs"/>
              </a:defRPr>
            </a:lvl4pPr>
            <a:lvl5pPr marL="1000994"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433" kern="1200" spc="0" baseline="0">
                <a:gradFill>
                  <a:gsLst>
                    <a:gs pos="1250">
                      <a:schemeClr val="tx1"/>
                    </a:gs>
                    <a:gs pos="100000">
                      <a:schemeClr val="tx1"/>
                    </a:gs>
                  </a:gsLst>
                  <a:lin ang="5400000" scaled="0"/>
                </a:gradFill>
                <a:latin typeface="+mn-lt"/>
                <a:ea typeface="+mn-ea"/>
                <a:cs typeface="+mn-cs"/>
              </a:defRPr>
            </a:lvl5pPr>
            <a:lvl6pPr marL="2042148"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6pPr>
            <a:lvl7pPr marL="2413448"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7pPr>
            <a:lvl8pPr marL="2784747"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8pPr>
            <a:lvl9pPr marL="3156046"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Defined URL</a:t>
            </a:r>
          </a:p>
        </p:txBody>
      </p:sp>
      <p:sp>
        <p:nvSpPr>
          <p:cNvPr id="58" name="Rectangle 57"/>
          <p:cNvSpPr/>
          <p:nvPr/>
        </p:nvSpPr>
        <p:spPr>
          <a:xfrm>
            <a:off x="1371559" y="1668482"/>
            <a:ext cx="2377440" cy="400110"/>
          </a:xfrm>
          <a:prstGeom prst="rect">
            <a:avLst/>
          </a:prstGeom>
          <a:solidFill>
            <a:schemeClr val="accent1"/>
          </a:solidFill>
        </p:spPr>
        <p:txBody>
          <a:bodyPr wrap="square" rIns="0">
            <a:spAutoFit/>
          </a:bodyPr>
          <a:lstStyle/>
          <a:p>
            <a:pPr algn="ctr" defTabSz="914099" fontAlgn="base">
              <a:spcBef>
                <a:spcPct val="0"/>
              </a:spcBef>
              <a:spcAft>
                <a:spcPct val="0"/>
              </a:spcAft>
            </a:pPr>
            <a:r>
              <a:rPr lang="en-US" sz="2000" b="1" kern="0" dirty="0">
                <a:solidFill>
                  <a:schemeClr val="bg1"/>
                </a:solidFill>
              </a:rPr>
              <a:t>Equal to</a:t>
            </a:r>
          </a:p>
        </p:txBody>
      </p:sp>
      <p:sp>
        <p:nvSpPr>
          <p:cNvPr id="59" name="Rectangle 58"/>
          <p:cNvSpPr/>
          <p:nvPr/>
        </p:nvSpPr>
        <p:spPr>
          <a:xfrm>
            <a:off x="1584337" y="2366950"/>
            <a:ext cx="1988686" cy="369332"/>
          </a:xfrm>
          <a:prstGeom prst="rect">
            <a:avLst/>
          </a:prstGeom>
        </p:spPr>
        <p:txBody>
          <a:bodyPr wrap="none" rIns="0">
            <a:spAutoFit/>
          </a:bodyPr>
          <a:lstStyle/>
          <a:p>
            <a:pPr defTabSz="914099" fontAlgn="base">
              <a:spcBef>
                <a:spcPct val="0"/>
              </a:spcBef>
              <a:spcAft>
                <a:spcPct val="0"/>
              </a:spcAft>
            </a:pPr>
            <a:r>
              <a:rPr lang="en-US" i="1" kern="0" dirty="0"/>
              <a:t>Use for </a:t>
            </a:r>
            <a:r>
              <a:rPr lang="en-US" b="1" i="1" kern="0" dirty="0"/>
              <a:t>exact</a:t>
            </a:r>
            <a:r>
              <a:rPr lang="en-US" i="1" kern="0" dirty="0"/>
              <a:t> URLs</a:t>
            </a:r>
          </a:p>
        </p:txBody>
      </p:sp>
      <p:sp>
        <p:nvSpPr>
          <p:cNvPr id="60" name="Text Placeholder 3"/>
          <p:cNvSpPr txBox="1">
            <a:spLocks/>
          </p:cNvSpPr>
          <p:nvPr/>
        </p:nvSpPr>
        <p:spPr>
          <a:xfrm>
            <a:off x="5152162" y="1989959"/>
            <a:ext cx="3194050" cy="401638"/>
          </a:xfrm>
          <a:prstGeom prst="rect">
            <a:avLst/>
          </a:prstGeom>
        </p:spPr>
        <p:txBody>
          <a:bodyPr/>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a:solidFill>
                  <a:schemeClr val="accent4"/>
                </a:solidFill>
                <a:latin typeface="+mn-lt"/>
              </a:rPr>
              <a:t>www.zappos.com/thankyou</a:t>
            </a:r>
          </a:p>
          <a:p>
            <a:pPr marL="0" indent="0">
              <a:buFont typeface="Arial" pitchFamily="34" charset="0"/>
              <a:buNone/>
            </a:pPr>
            <a:endParaRPr lang="en-US" sz="1400" dirty="0">
              <a:solidFill>
                <a:schemeClr val="tx1"/>
              </a:solidFill>
              <a:latin typeface="+mn-lt"/>
            </a:endParaRPr>
          </a:p>
        </p:txBody>
      </p:sp>
      <p:cxnSp>
        <p:nvCxnSpPr>
          <p:cNvPr id="74" name="Straight Connector 73"/>
          <p:cNvCxnSpPr/>
          <p:nvPr/>
        </p:nvCxnSpPr>
        <p:spPr>
          <a:xfrm>
            <a:off x="3599965" y="2581379"/>
            <a:ext cx="1157145" cy="0"/>
          </a:xfrm>
          <a:prstGeom prst="line">
            <a:avLst/>
          </a:prstGeom>
          <a:ln w="190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760657" y="2551616"/>
            <a:ext cx="2194536" cy="0"/>
          </a:xfrm>
          <a:prstGeom prst="line">
            <a:avLst/>
          </a:prstGeom>
          <a:ln w="190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 Placeholder 3"/>
          <p:cNvSpPr txBox="1">
            <a:spLocks/>
          </p:cNvSpPr>
          <p:nvPr/>
        </p:nvSpPr>
        <p:spPr>
          <a:xfrm>
            <a:off x="8672789" y="2023934"/>
            <a:ext cx="3194050" cy="401638"/>
          </a:xfrm>
          <a:prstGeom prst="rect">
            <a:avLst/>
          </a:prstGeom>
        </p:spPr>
        <p:txBody>
          <a:bodyPr/>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a:solidFill>
                  <a:schemeClr val="accent4"/>
                </a:solidFill>
                <a:latin typeface="+mn-lt"/>
              </a:rPr>
              <a:t>www.zappos.com/thankyou</a:t>
            </a:r>
          </a:p>
          <a:p>
            <a:pPr marL="0" indent="0">
              <a:buFont typeface="Arial" pitchFamily="34" charset="0"/>
              <a:buNone/>
            </a:pPr>
            <a:endParaRPr lang="en-US" sz="1400" b="1" dirty="0">
              <a:solidFill>
                <a:schemeClr val="accent5"/>
              </a:solidFill>
              <a:latin typeface="+mn-lt"/>
            </a:endParaRPr>
          </a:p>
        </p:txBody>
      </p:sp>
      <p:sp>
        <p:nvSpPr>
          <p:cNvPr id="82" name="Text Placeholder 3"/>
          <p:cNvSpPr txBox="1">
            <a:spLocks/>
          </p:cNvSpPr>
          <p:nvPr/>
        </p:nvSpPr>
        <p:spPr>
          <a:xfrm>
            <a:off x="8658878" y="1735557"/>
            <a:ext cx="3018990" cy="433387"/>
          </a:xfrm>
          <a:prstGeom prst="rect">
            <a:avLst/>
          </a:prstGeom>
        </p:spPr>
        <p:txBody>
          <a:bodyPr rIns="0"/>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Tracked URLS</a:t>
            </a:r>
          </a:p>
        </p:txBody>
      </p:sp>
      <p:sp>
        <p:nvSpPr>
          <p:cNvPr id="85" name="Text Placeholder 3"/>
          <p:cNvSpPr txBox="1">
            <a:spLocks/>
          </p:cNvSpPr>
          <p:nvPr/>
        </p:nvSpPr>
        <p:spPr>
          <a:xfrm>
            <a:off x="8938983" y="2302474"/>
            <a:ext cx="1580847" cy="401638"/>
          </a:xfrm>
          <a:prstGeom prst="rect">
            <a:avLst/>
          </a:prstGeom>
        </p:spPr>
        <p:txBody>
          <a:bodyPr/>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strike="sngStrike" dirty="0">
                <a:solidFill>
                  <a:schemeClr val="tx1"/>
                </a:solidFill>
                <a:latin typeface="+mn-lt"/>
              </a:rPr>
              <a:t>www.zappos.com</a:t>
            </a:r>
          </a:p>
        </p:txBody>
      </p:sp>
      <p:sp>
        <p:nvSpPr>
          <p:cNvPr id="87" name="Oval 86"/>
          <p:cNvSpPr/>
          <p:nvPr/>
        </p:nvSpPr>
        <p:spPr bwMode="auto">
          <a:xfrm>
            <a:off x="7934276" y="1966519"/>
            <a:ext cx="1003547" cy="1073548"/>
          </a:xfrm>
          <a:prstGeom prst="ellipse">
            <a:avLst/>
          </a:prstGeom>
          <a:noFill/>
          <a:ln w="19050" cap="flat" cmpd="sng" algn="ctr">
            <a:solidFill>
              <a:schemeClr val="accent2"/>
            </a:solidFill>
            <a:prstDash val="sys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8" name="Rectangle 87"/>
          <p:cNvSpPr/>
          <p:nvPr/>
        </p:nvSpPr>
        <p:spPr bwMode="auto">
          <a:xfrm>
            <a:off x="1371559" y="3299606"/>
            <a:ext cx="10888008" cy="156924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p:cNvSpPr/>
          <p:nvPr/>
        </p:nvSpPr>
        <p:spPr bwMode="auto">
          <a:xfrm>
            <a:off x="4757084" y="3612421"/>
            <a:ext cx="1003547" cy="1073548"/>
          </a:xfrm>
          <a:prstGeom prst="ellipse">
            <a:avLst/>
          </a:prstGeom>
          <a:noFill/>
          <a:ln w="19050" cap="flat" cmpd="sng" algn="ctr">
            <a:solidFill>
              <a:schemeClr val="accent2"/>
            </a:solidFill>
            <a:prstDash val="sys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0" name="Text Placeholder 3"/>
          <p:cNvSpPr txBox="1">
            <a:spLocks/>
          </p:cNvSpPr>
          <p:nvPr/>
        </p:nvSpPr>
        <p:spPr>
          <a:xfrm>
            <a:off x="5392937" y="3314384"/>
            <a:ext cx="3019425" cy="461665"/>
          </a:xfrm>
          <a:prstGeom prst="rect">
            <a:avLst/>
          </a:prstGeom>
        </p:spPr>
        <p:txBody>
          <a:bodyPr vert="horz" wrap="square" lIns="146304" tIns="91440" rIns="0" bIns="91440" rtlCol="0">
            <a:spAutoFit/>
          </a:bodyPr>
          <a:lstStyle>
            <a:lvl1pPr marL="272999" marR="0" indent="-272999" algn="l" defTabSz="742599" rtl="0" eaLnBrk="1" fontAlgn="auto" latinLnBrk="0" hangingPunct="1">
              <a:lnSpc>
                <a:spcPct val="90000"/>
              </a:lnSpc>
              <a:spcBef>
                <a:spcPct val="20000"/>
              </a:spcBef>
              <a:spcAft>
                <a:spcPts val="0"/>
              </a:spcAft>
              <a:buClrTx/>
              <a:buSzPct val="90000"/>
              <a:buFont typeface="Arial" pitchFamily="34" charset="0"/>
              <a:buChar char="•"/>
              <a:tabLst/>
              <a:defRPr sz="2599" kern="1200" spc="0" baseline="0">
                <a:gradFill>
                  <a:gsLst>
                    <a:gs pos="1250">
                      <a:schemeClr val="tx1"/>
                    </a:gs>
                    <a:gs pos="100000">
                      <a:schemeClr val="tx1"/>
                    </a:gs>
                  </a:gsLst>
                  <a:lin ang="5400000" scaled="0"/>
                </a:gradFill>
                <a:latin typeface="+mj-lt"/>
                <a:ea typeface="+mn-ea"/>
                <a:cs typeface="+mn-cs"/>
              </a:defRPr>
            </a:lvl1pPr>
            <a:lvl2pPr marL="465109" marR="0" indent="-192110" algn="l" defTabSz="742599" rtl="0" eaLnBrk="1" fontAlgn="auto" latinLnBrk="0" hangingPunct="1">
              <a:lnSpc>
                <a:spcPct val="90000"/>
              </a:lnSpc>
              <a:spcBef>
                <a:spcPct val="20000"/>
              </a:spcBef>
              <a:spcAft>
                <a:spcPts val="0"/>
              </a:spcAft>
              <a:buClrTx/>
              <a:buSzPct val="90000"/>
              <a:buFont typeface="Arial" pitchFamily="34" charset="0"/>
              <a:buChar char="•"/>
              <a:tabLst/>
              <a:defRPr sz="1911" kern="1200" spc="0" baseline="0">
                <a:gradFill>
                  <a:gsLst>
                    <a:gs pos="1250">
                      <a:schemeClr val="tx1"/>
                    </a:gs>
                    <a:gs pos="100000">
                      <a:schemeClr val="tx1"/>
                    </a:gs>
                  </a:gsLst>
                  <a:lin ang="5400000" scaled="0"/>
                </a:gradFill>
                <a:latin typeface="+mn-lt"/>
                <a:ea typeface="+mn-ea"/>
                <a:cs typeface="+mn-cs"/>
              </a:defRPr>
            </a:lvl2pPr>
            <a:lvl3pPr marL="636996"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593" kern="1200" spc="0" baseline="0">
                <a:gradFill>
                  <a:gsLst>
                    <a:gs pos="1250">
                      <a:schemeClr val="tx1"/>
                    </a:gs>
                    <a:gs pos="100000">
                      <a:schemeClr val="tx1"/>
                    </a:gs>
                  </a:gsLst>
                  <a:lin ang="5400000" scaled="0"/>
                </a:gradFill>
                <a:latin typeface="+mn-lt"/>
                <a:ea typeface="+mn-ea"/>
                <a:cs typeface="+mn-cs"/>
              </a:defRPr>
            </a:lvl3pPr>
            <a:lvl4pPr marL="818996"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433" kern="1200" spc="0" baseline="0">
                <a:gradFill>
                  <a:gsLst>
                    <a:gs pos="1250">
                      <a:schemeClr val="tx1"/>
                    </a:gs>
                    <a:gs pos="100000">
                      <a:schemeClr val="tx1"/>
                    </a:gs>
                  </a:gsLst>
                  <a:lin ang="5400000" scaled="0"/>
                </a:gradFill>
                <a:latin typeface="+mn-lt"/>
                <a:ea typeface="+mn-ea"/>
                <a:cs typeface="+mn-cs"/>
              </a:defRPr>
            </a:lvl4pPr>
            <a:lvl5pPr marL="1000994"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433" kern="1200" spc="0" baseline="0">
                <a:gradFill>
                  <a:gsLst>
                    <a:gs pos="1250">
                      <a:schemeClr val="tx1"/>
                    </a:gs>
                    <a:gs pos="100000">
                      <a:schemeClr val="tx1"/>
                    </a:gs>
                  </a:gsLst>
                  <a:lin ang="5400000" scaled="0"/>
                </a:gradFill>
                <a:latin typeface="+mn-lt"/>
                <a:ea typeface="+mn-ea"/>
                <a:cs typeface="+mn-cs"/>
              </a:defRPr>
            </a:lvl5pPr>
            <a:lvl6pPr marL="2042148"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6pPr>
            <a:lvl7pPr marL="2413448"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7pPr>
            <a:lvl8pPr marL="2784747"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8pPr>
            <a:lvl9pPr marL="3156046"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Defined URL</a:t>
            </a:r>
          </a:p>
        </p:txBody>
      </p:sp>
      <p:sp>
        <p:nvSpPr>
          <p:cNvPr id="91" name="Rectangle 90"/>
          <p:cNvSpPr/>
          <p:nvPr/>
        </p:nvSpPr>
        <p:spPr>
          <a:xfrm>
            <a:off x="1371533" y="3314384"/>
            <a:ext cx="2377440" cy="400110"/>
          </a:xfrm>
          <a:prstGeom prst="rect">
            <a:avLst/>
          </a:prstGeom>
          <a:solidFill>
            <a:schemeClr val="accent1"/>
          </a:solidFill>
        </p:spPr>
        <p:txBody>
          <a:bodyPr wrap="square" rIns="0">
            <a:spAutoFit/>
          </a:bodyPr>
          <a:lstStyle/>
          <a:p>
            <a:pPr algn="ctr" defTabSz="914099" fontAlgn="base">
              <a:spcBef>
                <a:spcPct val="0"/>
              </a:spcBef>
              <a:spcAft>
                <a:spcPct val="0"/>
              </a:spcAft>
            </a:pPr>
            <a:r>
              <a:rPr lang="en-US" sz="2000" b="1" kern="0" dirty="0">
                <a:solidFill>
                  <a:schemeClr val="bg1"/>
                </a:solidFill>
              </a:rPr>
              <a:t>Begins with</a:t>
            </a:r>
          </a:p>
        </p:txBody>
      </p:sp>
      <p:sp>
        <p:nvSpPr>
          <p:cNvPr id="92" name="Rectangle 91"/>
          <p:cNvSpPr/>
          <p:nvPr/>
        </p:nvSpPr>
        <p:spPr>
          <a:xfrm>
            <a:off x="1370371" y="3915597"/>
            <a:ext cx="2633613" cy="923330"/>
          </a:xfrm>
          <a:prstGeom prst="rect">
            <a:avLst/>
          </a:prstGeom>
        </p:spPr>
        <p:txBody>
          <a:bodyPr wrap="square" rIns="0">
            <a:spAutoFit/>
          </a:bodyPr>
          <a:lstStyle/>
          <a:p>
            <a:pPr defTabSz="914099" fontAlgn="base">
              <a:spcBef>
                <a:spcPct val="0"/>
              </a:spcBef>
              <a:spcAft>
                <a:spcPct val="0"/>
              </a:spcAft>
            </a:pPr>
            <a:r>
              <a:rPr lang="en-US" i="1" kern="0" dirty="0"/>
              <a:t>Use to define the </a:t>
            </a:r>
            <a:r>
              <a:rPr lang="en-US" b="1" i="1" kern="0" dirty="0"/>
              <a:t>beginning</a:t>
            </a:r>
            <a:r>
              <a:rPr lang="en-US" i="1" kern="0" dirty="0"/>
              <a:t> of a URL that may </a:t>
            </a:r>
            <a:r>
              <a:rPr lang="en-US" b="1" i="1" kern="0" dirty="0"/>
              <a:t>change</a:t>
            </a:r>
            <a:r>
              <a:rPr lang="en-US" i="1" kern="0" dirty="0"/>
              <a:t> at the end</a:t>
            </a:r>
          </a:p>
        </p:txBody>
      </p:sp>
      <p:sp>
        <p:nvSpPr>
          <p:cNvPr id="93" name="Text Placeholder 3"/>
          <p:cNvSpPr txBox="1">
            <a:spLocks/>
          </p:cNvSpPr>
          <p:nvPr/>
        </p:nvSpPr>
        <p:spPr>
          <a:xfrm>
            <a:off x="5152136" y="3635861"/>
            <a:ext cx="3194050" cy="401638"/>
          </a:xfrm>
          <a:prstGeom prst="rect">
            <a:avLst/>
          </a:prstGeom>
        </p:spPr>
        <p:txBody>
          <a:bodyPr/>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a:solidFill>
                  <a:schemeClr val="accent4"/>
                </a:solidFill>
                <a:latin typeface="+mn-lt"/>
              </a:rPr>
              <a:t>www.zappos.com/thankyou</a:t>
            </a:r>
          </a:p>
          <a:p>
            <a:pPr marL="0" indent="0">
              <a:buFont typeface="Arial" pitchFamily="34" charset="0"/>
              <a:buNone/>
            </a:pPr>
            <a:endParaRPr lang="en-US" sz="1400" dirty="0">
              <a:solidFill>
                <a:schemeClr val="tx1"/>
              </a:solidFill>
              <a:latin typeface="+mn-lt"/>
            </a:endParaRPr>
          </a:p>
        </p:txBody>
      </p:sp>
      <p:cxnSp>
        <p:nvCxnSpPr>
          <p:cNvPr id="95" name="Straight Connector 94"/>
          <p:cNvCxnSpPr/>
          <p:nvPr/>
        </p:nvCxnSpPr>
        <p:spPr>
          <a:xfrm>
            <a:off x="3599939" y="4227281"/>
            <a:ext cx="1157145" cy="0"/>
          </a:xfrm>
          <a:prstGeom prst="line">
            <a:avLst/>
          </a:prstGeom>
          <a:ln w="190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760631" y="4197518"/>
            <a:ext cx="2194536" cy="0"/>
          </a:xfrm>
          <a:prstGeom prst="line">
            <a:avLst/>
          </a:prstGeom>
          <a:ln w="190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00" name="Text Placeholder 3"/>
          <p:cNvSpPr txBox="1">
            <a:spLocks/>
          </p:cNvSpPr>
          <p:nvPr/>
        </p:nvSpPr>
        <p:spPr>
          <a:xfrm>
            <a:off x="8672763" y="3669836"/>
            <a:ext cx="3194050" cy="401638"/>
          </a:xfrm>
          <a:prstGeom prst="rect">
            <a:avLst/>
          </a:prstGeom>
        </p:spPr>
        <p:txBody>
          <a:bodyPr/>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a:solidFill>
                  <a:schemeClr val="accent4"/>
                </a:solidFill>
                <a:latin typeface="+mn-lt"/>
              </a:rPr>
              <a:t>www.zappos.com/thankyou</a:t>
            </a:r>
          </a:p>
          <a:p>
            <a:pPr marL="0" indent="0">
              <a:buNone/>
            </a:pPr>
            <a:r>
              <a:rPr lang="en-US" sz="1400" b="1" dirty="0">
                <a:solidFill>
                  <a:schemeClr val="accent4"/>
                </a:solidFill>
              </a:rPr>
              <a:t>www.zappos.com/thankyou</a:t>
            </a:r>
            <a:r>
              <a:rPr lang="en-US" sz="1400" dirty="0">
                <a:solidFill>
                  <a:schemeClr val="tx1"/>
                </a:solidFill>
              </a:rPr>
              <a:t>/orderid=1</a:t>
            </a:r>
          </a:p>
        </p:txBody>
      </p:sp>
      <p:sp>
        <p:nvSpPr>
          <p:cNvPr id="101" name="Text Placeholder 3"/>
          <p:cNvSpPr txBox="1">
            <a:spLocks/>
          </p:cNvSpPr>
          <p:nvPr/>
        </p:nvSpPr>
        <p:spPr>
          <a:xfrm>
            <a:off x="8658852" y="3381459"/>
            <a:ext cx="3018990" cy="433387"/>
          </a:xfrm>
          <a:prstGeom prst="rect">
            <a:avLst/>
          </a:prstGeom>
        </p:spPr>
        <p:txBody>
          <a:bodyPr rIns="0"/>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Tracked URLS</a:t>
            </a:r>
          </a:p>
        </p:txBody>
      </p:sp>
      <p:sp>
        <p:nvSpPr>
          <p:cNvPr id="102" name="Text Placeholder 3"/>
          <p:cNvSpPr txBox="1">
            <a:spLocks/>
          </p:cNvSpPr>
          <p:nvPr/>
        </p:nvSpPr>
        <p:spPr>
          <a:xfrm>
            <a:off x="8938958" y="4107415"/>
            <a:ext cx="2738884" cy="401638"/>
          </a:xfrm>
          <a:prstGeom prst="rect">
            <a:avLst/>
          </a:prstGeom>
        </p:spPr>
        <p:txBody>
          <a:bodyPr/>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strike="sngStrike" dirty="0">
                <a:solidFill>
                  <a:schemeClr val="tx1"/>
                </a:solidFill>
              </a:rPr>
              <a:t>www.zappos.com/checkout/thankyou</a:t>
            </a:r>
            <a:endParaRPr lang="en-US" sz="1400" strike="sngStrike" dirty="0">
              <a:solidFill>
                <a:schemeClr val="tx1"/>
              </a:solidFill>
              <a:latin typeface="+mn-lt"/>
            </a:endParaRPr>
          </a:p>
        </p:txBody>
      </p:sp>
      <p:sp>
        <p:nvSpPr>
          <p:cNvPr id="103" name="Oval 102"/>
          <p:cNvSpPr/>
          <p:nvPr/>
        </p:nvSpPr>
        <p:spPr bwMode="auto">
          <a:xfrm>
            <a:off x="7934250" y="3612421"/>
            <a:ext cx="1003547" cy="1073548"/>
          </a:xfrm>
          <a:prstGeom prst="ellipse">
            <a:avLst/>
          </a:prstGeom>
          <a:noFill/>
          <a:ln w="19050" cap="flat" cmpd="sng" algn="ctr">
            <a:solidFill>
              <a:schemeClr val="accent2"/>
            </a:solidFill>
            <a:prstDash val="sys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4" name="Rectangle 103"/>
          <p:cNvSpPr/>
          <p:nvPr/>
        </p:nvSpPr>
        <p:spPr bwMode="auto">
          <a:xfrm>
            <a:off x="1413895" y="5039354"/>
            <a:ext cx="10888008" cy="156924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758298" y="5349762"/>
            <a:ext cx="1003547" cy="1073548"/>
          </a:xfrm>
          <a:prstGeom prst="ellipse">
            <a:avLst/>
          </a:prstGeom>
          <a:noFill/>
          <a:ln w="19050" cap="flat" cmpd="sng" algn="ctr">
            <a:solidFill>
              <a:schemeClr val="accent2"/>
            </a:solidFill>
            <a:prstDash val="sys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6" name="Text Placeholder 3"/>
          <p:cNvSpPr txBox="1">
            <a:spLocks/>
          </p:cNvSpPr>
          <p:nvPr/>
        </p:nvSpPr>
        <p:spPr>
          <a:xfrm>
            <a:off x="5394151" y="5051725"/>
            <a:ext cx="3019425" cy="461665"/>
          </a:xfrm>
          <a:prstGeom prst="rect">
            <a:avLst/>
          </a:prstGeom>
        </p:spPr>
        <p:txBody>
          <a:bodyPr vert="horz" wrap="square" lIns="146304" tIns="91440" rIns="0" bIns="91440" rtlCol="0">
            <a:spAutoFit/>
          </a:bodyPr>
          <a:lstStyle>
            <a:lvl1pPr marL="272999" marR="0" indent="-272999" algn="l" defTabSz="742599" rtl="0" eaLnBrk="1" fontAlgn="auto" latinLnBrk="0" hangingPunct="1">
              <a:lnSpc>
                <a:spcPct val="90000"/>
              </a:lnSpc>
              <a:spcBef>
                <a:spcPct val="20000"/>
              </a:spcBef>
              <a:spcAft>
                <a:spcPts val="0"/>
              </a:spcAft>
              <a:buClrTx/>
              <a:buSzPct val="90000"/>
              <a:buFont typeface="Arial" pitchFamily="34" charset="0"/>
              <a:buChar char="•"/>
              <a:tabLst/>
              <a:defRPr sz="2599" kern="1200" spc="0" baseline="0">
                <a:gradFill>
                  <a:gsLst>
                    <a:gs pos="1250">
                      <a:schemeClr val="tx1"/>
                    </a:gs>
                    <a:gs pos="100000">
                      <a:schemeClr val="tx1"/>
                    </a:gs>
                  </a:gsLst>
                  <a:lin ang="5400000" scaled="0"/>
                </a:gradFill>
                <a:latin typeface="+mj-lt"/>
                <a:ea typeface="+mn-ea"/>
                <a:cs typeface="+mn-cs"/>
              </a:defRPr>
            </a:lvl1pPr>
            <a:lvl2pPr marL="465109" marR="0" indent="-192110" algn="l" defTabSz="742599" rtl="0" eaLnBrk="1" fontAlgn="auto" latinLnBrk="0" hangingPunct="1">
              <a:lnSpc>
                <a:spcPct val="90000"/>
              </a:lnSpc>
              <a:spcBef>
                <a:spcPct val="20000"/>
              </a:spcBef>
              <a:spcAft>
                <a:spcPts val="0"/>
              </a:spcAft>
              <a:buClrTx/>
              <a:buSzPct val="90000"/>
              <a:buFont typeface="Arial" pitchFamily="34" charset="0"/>
              <a:buChar char="•"/>
              <a:tabLst/>
              <a:defRPr sz="1911" kern="1200" spc="0" baseline="0">
                <a:gradFill>
                  <a:gsLst>
                    <a:gs pos="1250">
                      <a:schemeClr val="tx1"/>
                    </a:gs>
                    <a:gs pos="100000">
                      <a:schemeClr val="tx1"/>
                    </a:gs>
                  </a:gsLst>
                  <a:lin ang="5400000" scaled="0"/>
                </a:gradFill>
                <a:latin typeface="+mn-lt"/>
                <a:ea typeface="+mn-ea"/>
                <a:cs typeface="+mn-cs"/>
              </a:defRPr>
            </a:lvl2pPr>
            <a:lvl3pPr marL="636996"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593" kern="1200" spc="0" baseline="0">
                <a:gradFill>
                  <a:gsLst>
                    <a:gs pos="1250">
                      <a:schemeClr val="tx1"/>
                    </a:gs>
                    <a:gs pos="100000">
                      <a:schemeClr val="tx1"/>
                    </a:gs>
                  </a:gsLst>
                  <a:lin ang="5400000" scaled="0"/>
                </a:gradFill>
                <a:latin typeface="+mn-lt"/>
                <a:ea typeface="+mn-ea"/>
                <a:cs typeface="+mn-cs"/>
              </a:defRPr>
            </a:lvl3pPr>
            <a:lvl4pPr marL="818996"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433" kern="1200" spc="0" baseline="0">
                <a:gradFill>
                  <a:gsLst>
                    <a:gs pos="1250">
                      <a:schemeClr val="tx1"/>
                    </a:gs>
                    <a:gs pos="100000">
                      <a:schemeClr val="tx1"/>
                    </a:gs>
                  </a:gsLst>
                  <a:lin ang="5400000" scaled="0"/>
                </a:gradFill>
                <a:latin typeface="+mn-lt"/>
                <a:ea typeface="+mn-ea"/>
                <a:cs typeface="+mn-cs"/>
              </a:defRPr>
            </a:lvl4pPr>
            <a:lvl5pPr marL="1000994"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433" kern="1200" spc="0" baseline="0">
                <a:gradFill>
                  <a:gsLst>
                    <a:gs pos="1250">
                      <a:schemeClr val="tx1"/>
                    </a:gs>
                    <a:gs pos="100000">
                      <a:schemeClr val="tx1"/>
                    </a:gs>
                  </a:gsLst>
                  <a:lin ang="5400000" scaled="0"/>
                </a:gradFill>
                <a:latin typeface="+mn-lt"/>
                <a:ea typeface="+mn-ea"/>
                <a:cs typeface="+mn-cs"/>
              </a:defRPr>
            </a:lvl5pPr>
            <a:lvl6pPr marL="2042148"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6pPr>
            <a:lvl7pPr marL="2413448"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7pPr>
            <a:lvl8pPr marL="2784747"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8pPr>
            <a:lvl9pPr marL="3156046"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Defined URL</a:t>
            </a:r>
          </a:p>
        </p:txBody>
      </p:sp>
      <p:sp>
        <p:nvSpPr>
          <p:cNvPr id="107" name="Rectangle 106"/>
          <p:cNvSpPr/>
          <p:nvPr/>
        </p:nvSpPr>
        <p:spPr>
          <a:xfrm>
            <a:off x="1372747" y="5108810"/>
            <a:ext cx="2377440" cy="400110"/>
          </a:xfrm>
          <a:prstGeom prst="rect">
            <a:avLst/>
          </a:prstGeom>
          <a:solidFill>
            <a:schemeClr val="accent1"/>
          </a:solidFill>
        </p:spPr>
        <p:txBody>
          <a:bodyPr wrap="square" rIns="0">
            <a:spAutoFit/>
          </a:bodyPr>
          <a:lstStyle/>
          <a:p>
            <a:pPr defTabSz="914099" fontAlgn="base">
              <a:spcBef>
                <a:spcPct val="0"/>
              </a:spcBef>
              <a:spcAft>
                <a:spcPct val="0"/>
              </a:spcAft>
            </a:pPr>
            <a:r>
              <a:rPr lang="en-US" sz="2000" b="1" kern="0" dirty="0">
                <a:solidFill>
                  <a:schemeClr val="bg1"/>
                </a:solidFill>
              </a:rPr>
              <a:t>Regular Expression</a:t>
            </a:r>
          </a:p>
        </p:txBody>
      </p:sp>
      <p:sp>
        <p:nvSpPr>
          <p:cNvPr id="108" name="Rectangle 107"/>
          <p:cNvSpPr/>
          <p:nvPr/>
        </p:nvSpPr>
        <p:spPr>
          <a:xfrm>
            <a:off x="1371585" y="5652938"/>
            <a:ext cx="2633613" cy="923330"/>
          </a:xfrm>
          <a:prstGeom prst="rect">
            <a:avLst/>
          </a:prstGeom>
        </p:spPr>
        <p:txBody>
          <a:bodyPr wrap="square" rIns="0">
            <a:spAutoFit/>
          </a:bodyPr>
          <a:lstStyle/>
          <a:p>
            <a:pPr defTabSz="914099" fontAlgn="base">
              <a:spcBef>
                <a:spcPct val="0"/>
              </a:spcBef>
              <a:spcAft>
                <a:spcPct val="0"/>
              </a:spcAft>
            </a:pPr>
            <a:r>
              <a:rPr lang="en-US" i="1" kern="0" dirty="0"/>
              <a:t>Use to define URL elements with certain patterns or text</a:t>
            </a:r>
          </a:p>
        </p:txBody>
      </p:sp>
      <p:sp>
        <p:nvSpPr>
          <p:cNvPr id="109" name="Text Placeholder 3"/>
          <p:cNvSpPr txBox="1">
            <a:spLocks/>
          </p:cNvSpPr>
          <p:nvPr/>
        </p:nvSpPr>
        <p:spPr>
          <a:xfrm>
            <a:off x="5153350" y="5373202"/>
            <a:ext cx="3194050" cy="401638"/>
          </a:xfrm>
          <a:prstGeom prst="rect">
            <a:avLst/>
          </a:prstGeom>
        </p:spPr>
        <p:txBody>
          <a:bodyPr/>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a:solidFill>
                  <a:schemeClr val="accent4"/>
                </a:solidFill>
                <a:latin typeface="+mn-lt"/>
              </a:rPr>
              <a:t>www.zappos.com/thankyou</a:t>
            </a:r>
          </a:p>
          <a:p>
            <a:pPr marL="0" indent="0">
              <a:buFont typeface="Arial" pitchFamily="34" charset="0"/>
              <a:buNone/>
            </a:pPr>
            <a:endParaRPr lang="en-US" sz="1400" dirty="0">
              <a:solidFill>
                <a:schemeClr val="tx1"/>
              </a:solidFill>
              <a:latin typeface="+mn-lt"/>
            </a:endParaRPr>
          </a:p>
        </p:txBody>
      </p:sp>
      <p:cxnSp>
        <p:nvCxnSpPr>
          <p:cNvPr id="110" name="Straight Connector 109"/>
          <p:cNvCxnSpPr/>
          <p:nvPr/>
        </p:nvCxnSpPr>
        <p:spPr>
          <a:xfrm>
            <a:off x="3601153" y="5964622"/>
            <a:ext cx="1157145" cy="0"/>
          </a:xfrm>
          <a:prstGeom prst="line">
            <a:avLst/>
          </a:prstGeom>
          <a:ln w="190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761845" y="5934859"/>
            <a:ext cx="2194536" cy="0"/>
          </a:xfrm>
          <a:prstGeom prst="line">
            <a:avLst/>
          </a:prstGeom>
          <a:ln w="190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2" name="Text Placeholder 3"/>
          <p:cNvSpPr txBox="1">
            <a:spLocks/>
          </p:cNvSpPr>
          <p:nvPr/>
        </p:nvSpPr>
        <p:spPr>
          <a:xfrm>
            <a:off x="8673977" y="5407177"/>
            <a:ext cx="3194050" cy="401638"/>
          </a:xfrm>
          <a:prstGeom prst="rect">
            <a:avLst/>
          </a:prstGeom>
        </p:spPr>
        <p:txBody>
          <a:bodyPr/>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a:solidFill>
                  <a:schemeClr val="accent4"/>
                </a:solidFill>
                <a:latin typeface="+mn-lt"/>
              </a:rPr>
              <a:t>www.zappos.com/thankyou</a:t>
            </a:r>
          </a:p>
          <a:p>
            <a:pPr marL="0" indent="0">
              <a:buNone/>
            </a:pPr>
            <a:r>
              <a:rPr lang="en-US" sz="1400" b="1" dirty="0">
                <a:solidFill>
                  <a:schemeClr val="accent4"/>
                </a:solidFill>
              </a:rPr>
              <a:t>www.zappos.com/thankyou</a:t>
            </a:r>
            <a:r>
              <a:rPr lang="en-US" sz="1400" dirty="0">
                <a:solidFill>
                  <a:schemeClr val="tx1"/>
                </a:solidFill>
              </a:rPr>
              <a:t>/orderid=1</a:t>
            </a:r>
          </a:p>
          <a:p>
            <a:pPr marL="0" indent="0">
              <a:buNone/>
            </a:pPr>
            <a:r>
              <a:rPr lang="en-US" sz="1400" b="1" dirty="0">
                <a:solidFill>
                  <a:schemeClr val="accent4"/>
                </a:solidFill>
              </a:rPr>
              <a:t>www.zappos.com/thankyou/</a:t>
            </a:r>
            <a:r>
              <a:rPr lang="en-US" sz="1400" dirty="0">
                <a:solidFill>
                  <a:schemeClr val="tx1"/>
                </a:solidFill>
              </a:rPr>
              <a:t>orderid=2</a:t>
            </a:r>
          </a:p>
        </p:txBody>
      </p:sp>
      <p:sp>
        <p:nvSpPr>
          <p:cNvPr id="113" name="Text Placeholder 3"/>
          <p:cNvSpPr txBox="1">
            <a:spLocks/>
          </p:cNvSpPr>
          <p:nvPr/>
        </p:nvSpPr>
        <p:spPr>
          <a:xfrm>
            <a:off x="8660066" y="5118800"/>
            <a:ext cx="3018990" cy="433387"/>
          </a:xfrm>
          <a:prstGeom prst="rect">
            <a:avLst/>
          </a:prstGeom>
        </p:spPr>
        <p:txBody>
          <a:bodyPr rIns="0"/>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Tracked URLS</a:t>
            </a:r>
          </a:p>
        </p:txBody>
      </p:sp>
      <p:sp>
        <p:nvSpPr>
          <p:cNvPr id="114" name="Text Placeholder 3"/>
          <p:cNvSpPr txBox="1">
            <a:spLocks/>
          </p:cNvSpPr>
          <p:nvPr/>
        </p:nvSpPr>
        <p:spPr>
          <a:xfrm>
            <a:off x="8940172" y="6113111"/>
            <a:ext cx="2172458" cy="401638"/>
          </a:xfrm>
          <a:prstGeom prst="rect">
            <a:avLst/>
          </a:prstGeom>
        </p:spPr>
        <p:txBody>
          <a:bodyPr/>
          <a:lstStyle>
            <a:lvl1pPr marL="339691" marR="0" indent="-339691" algn="l" defTabSz="914274" rtl="0" eaLnBrk="1" fontAlgn="auto" latinLnBrk="0" hangingPunct="1">
              <a:lnSpc>
                <a:spcPct val="90000"/>
              </a:lnSpc>
              <a:spcBef>
                <a:spcPct val="20000"/>
              </a:spcBef>
              <a:spcAft>
                <a:spcPts val="0"/>
              </a:spcAft>
              <a:buClrTx/>
              <a:buSzPct val="90000"/>
              <a:buFont typeface="Arial" pitchFamily="34" charset="0"/>
              <a:buChar char="•"/>
              <a:tabLst/>
              <a:defRPr sz="2800" kern="1200" spc="-70" baseline="0">
                <a:gradFill>
                  <a:gsLst>
                    <a:gs pos="1250">
                      <a:schemeClr val="bg2"/>
                    </a:gs>
                    <a:gs pos="100000">
                      <a:schemeClr val="bg2"/>
                    </a:gs>
                  </a:gsLst>
                  <a:lin ang="5400000" scaled="0"/>
                </a:gradFill>
                <a:latin typeface="+mj-lt"/>
                <a:ea typeface="+mn-ea"/>
                <a:cs typeface="+mn-cs"/>
              </a:defRPr>
            </a:lvl1pPr>
            <a:lvl2pPr marL="573032" marR="0" indent="-233340"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434"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798434" algn="l"/>
              </a:tabLst>
              <a:defRPr sz="2000" kern="1200" spc="0" baseline="0">
                <a:gradFill>
                  <a:gsLst>
                    <a:gs pos="1250">
                      <a:schemeClr val="bg2"/>
                    </a:gs>
                    <a:gs pos="100000">
                      <a:schemeClr val="bg2"/>
                    </a:gs>
                  </a:gsLst>
                  <a:lin ang="5400000" scaled="0"/>
                </a:gradFill>
                <a:latin typeface="+mn-lt"/>
                <a:ea typeface="+mn-ea"/>
                <a:cs typeface="+mn-cs"/>
              </a:defRPr>
            </a:lvl3pPr>
            <a:lvl4pPr marL="1030187" marR="0" indent="-231752"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590" marR="0" indent="-225403" algn="l" defTabSz="914274" rtl="0" eaLnBrk="1" fontAlgn="auto" latinLnBrk="0" hangingPunct="1">
              <a:lnSpc>
                <a:spcPct val="90000"/>
              </a:lnSpc>
              <a:spcBef>
                <a:spcPct val="20000"/>
              </a:spcBef>
              <a:spcAft>
                <a:spcPts val="0"/>
              </a:spcAft>
              <a:buClrTx/>
              <a:buSzPct val="90000"/>
              <a:buFont typeface="Arial" pitchFamily="34" charset="0"/>
              <a:buChar char="•"/>
              <a:tabLst>
                <a:tab pos="1255590" algn="l"/>
              </a:tabLst>
              <a:defRPr sz="1800" kern="1200" spc="0" baseline="0">
                <a:gradFill>
                  <a:gsLst>
                    <a:gs pos="1250">
                      <a:schemeClr val="bg2"/>
                    </a:gs>
                    <a:gs pos="100000">
                      <a:schemeClr val="bg2"/>
                    </a:gs>
                  </a:gsLst>
                  <a:lin ang="5400000" scaled="0"/>
                </a:gradFill>
                <a:latin typeface="+mn-lt"/>
                <a:ea typeface="+mn-ea"/>
                <a:cs typeface="+mn-cs"/>
              </a:defRPr>
            </a:lvl5pPr>
            <a:lvl6pPr marL="2514253"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8"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4"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strike="sngStrike" dirty="0">
                <a:solidFill>
                  <a:schemeClr val="tx1"/>
                </a:solidFill>
              </a:rPr>
              <a:t>www.zappos.com/checkout/</a:t>
            </a:r>
            <a:endParaRPr lang="en-US" sz="1400" strike="sngStrike" dirty="0">
              <a:solidFill>
                <a:schemeClr val="tx1"/>
              </a:solidFill>
              <a:latin typeface="+mn-lt"/>
            </a:endParaRPr>
          </a:p>
        </p:txBody>
      </p:sp>
      <p:sp>
        <p:nvSpPr>
          <p:cNvPr id="115" name="Oval 114"/>
          <p:cNvSpPr/>
          <p:nvPr/>
        </p:nvSpPr>
        <p:spPr bwMode="auto">
          <a:xfrm>
            <a:off x="7935464" y="5349762"/>
            <a:ext cx="1003547" cy="1073548"/>
          </a:xfrm>
          <a:prstGeom prst="ellipse">
            <a:avLst/>
          </a:prstGeom>
          <a:noFill/>
          <a:ln w="19050" cap="flat" cmpd="sng" algn="ctr">
            <a:solidFill>
              <a:schemeClr val="accent2"/>
            </a:solidFill>
            <a:prstDash val="sys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9" name="TextBox 138"/>
          <p:cNvSpPr txBox="1"/>
          <p:nvPr/>
        </p:nvSpPr>
        <p:spPr>
          <a:xfrm>
            <a:off x="-408" y="2861318"/>
            <a:ext cx="1393994" cy="166199"/>
          </a:xfrm>
          <a:prstGeom prst="rect">
            <a:avLst/>
          </a:prstGeom>
          <a:noFill/>
          <a:ln>
            <a:noFill/>
          </a:ln>
        </p:spPr>
        <p:txBody>
          <a:bodyPr wrap="square" lIns="45720" tIns="0" rIns="0" bIns="0" rtlCol="0" anchor="ctr">
            <a:spAutoFit/>
          </a:bodyPr>
          <a:lstStyle/>
          <a:p>
            <a:pPr algn="ctr">
              <a:lnSpc>
                <a:spcPct val="90000"/>
              </a:lnSpc>
              <a:spcBef>
                <a:spcPct val="20000"/>
              </a:spcBef>
              <a:buClr>
                <a:schemeClr val="tx2"/>
              </a:buClr>
              <a:buSzPct val="115000"/>
            </a:pPr>
            <a:r>
              <a:rPr lang="en-US" sz="1200" dirty="0">
                <a:solidFill>
                  <a:schemeClr val="accent4"/>
                </a:solidFill>
                <a:latin typeface="Segoe UI" panose="020B0502040204020203" pitchFamily="34" charset="0"/>
                <a:cs typeface="Segoe UI" panose="020B0502040204020203" pitchFamily="34" charset="0"/>
              </a:rPr>
              <a:t>www.zappos.com</a:t>
            </a:r>
          </a:p>
        </p:txBody>
      </p:sp>
      <p:sp>
        <p:nvSpPr>
          <p:cNvPr id="150" name="TextBox 149"/>
          <p:cNvSpPr txBox="1"/>
          <p:nvPr/>
        </p:nvSpPr>
        <p:spPr>
          <a:xfrm>
            <a:off x="96174" y="4284997"/>
            <a:ext cx="1275003" cy="332399"/>
          </a:xfrm>
          <a:prstGeom prst="rect">
            <a:avLst/>
          </a:prstGeom>
          <a:noFill/>
          <a:ln>
            <a:noFill/>
          </a:ln>
        </p:spPr>
        <p:txBody>
          <a:bodyPr wrap="square" lIns="45720" tIns="0" rIns="0" bIns="0" rtlCol="0" anchor="ctr">
            <a:spAutoFit/>
          </a:bodyPr>
          <a:lstStyle/>
          <a:p>
            <a:pPr algn="ctr">
              <a:lnSpc>
                <a:spcPct val="90000"/>
              </a:lnSpc>
              <a:spcBef>
                <a:spcPct val="20000"/>
              </a:spcBef>
              <a:buClr>
                <a:schemeClr val="tx2"/>
              </a:buClr>
              <a:buSzPct val="115000"/>
            </a:pPr>
            <a:r>
              <a:rPr lang="en-US" sz="1200" dirty="0">
                <a:solidFill>
                  <a:schemeClr val="accent4"/>
                </a:solidFill>
                <a:latin typeface="Segoe UI" panose="020B0502040204020203" pitchFamily="34" charset="0"/>
                <a:cs typeface="Segoe UI" panose="020B0502040204020203" pitchFamily="34" charset="0"/>
              </a:rPr>
              <a:t>www.zappos.com/cart</a:t>
            </a:r>
          </a:p>
        </p:txBody>
      </p:sp>
      <p:grpSp>
        <p:nvGrpSpPr>
          <p:cNvPr id="151" name="Group 150"/>
          <p:cNvGrpSpPr/>
          <p:nvPr/>
        </p:nvGrpSpPr>
        <p:grpSpPr>
          <a:xfrm>
            <a:off x="298131" y="3416401"/>
            <a:ext cx="859858" cy="854295"/>
            <a:chOff x="4351757" y="3326617"/>
            <a:chExt cx="1297125" cy="1421050"/>
          </a:xfrm>
        </p:grpSpPr>
        <p:sp>
          <p:nvSpPr>
            <p:cNvPr id="152" name="Oval 151"/>
            <p:cNvSpPr/>
            <p:nvPr/>
          </p:nvSpPr>
          <p:spPr bwMode="auto">
            <a:xfrm>
              <a:off x="4351757" y="3326617"/>
              <a:ext cx="1297125" cy="1421050"/>
            </a:xfrm>
            <a:prstGeom prst="ellipse">
              <a:avLst/>
            </a:prstGeom>
            <a:noFill/>
            <a:ln w="66675" cap="flat" cmpd="sng" algn="ctr">
              <a:solidFill>
                <a:schemeClr val="accent4"/>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53" name="Group 152"/>
            <p:cNvGrpSpPr/>
            <p:nvPr/>
          </p:nvGrpSpPr>
          <p:grpSpPr>
            <a:xfrm flipH="1">
              <a:off x="4997044" y="3622677"/>
              <a:ext cx="386258" cy="728914"/>
              <a:chOff x="8961396" y="2568438"/>
              <a:chExt cx="731511" cy="1260066"/>
            </a:xfrm>
          </p:grpSpPr>
          <p:sp>
            <p:nvSpPr>
              <p:cNvPr id="160" name="Delay 37"/>
              <p:cNvSpPr/>
              <p:nvPr/>
            </p:nvSpPr>
            <p:spPr bwMode="auto">
              <a:xfrm rot="16200000">
                <a:off x="9024372" y="3159968"/>
                <a:ext cx="605560" cy="731511"/>
              </a:xfrm>
              <a:prstGeom prst="flowChartDelay">
                <a:avLst/>
              </a:prstGeom>
              <a:solidFill>
                <a:schemeClr val="accent4">
                  <a:lumMod val="60000"/>
                  <a:lumOff val="4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sp>
            <p:nvSpPr>
              <p:cNvPr id="161" name="Oval 160"/>
              <p:cNvSpPr/>
              <p:nvPr/>
            </p:nvSpPr>
            <p:spPr bwMode="auto">
              <a:xfrm>
                <a:off x="9004060" y="2568438"/>
                <a:ext cx="640073" cy="640073"/>
              </a:xfrm>
              <a:prstGeom prst="ellipse">
                <a:avLst/>
              </a:prstGeom>
              <a:solidFill>
                <a:schemeClr val="accent4">
                  <a:lumMod val="60000"/>
                  <a:lumOff val="4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grpSp>
        <p:grpSp>
          <p:nvGrpSpPr>
            <p:cNvPr id="154" name="Group 153"/>
            <p:cNvGrpSpPr/>
            <p:nvPr/>
          </p:nvGrpSpPr>
          <p:grpSpPr>
            <a:xfrm>
              <a:off x="4649540" y="3626064"/>
              <a:ext cx="386258" cy="728914"/>
              <a:chOff x="8961396" y="2568438"/>
              <a:chExt cx="731511" cy="1260066"/>
            </a:xfrm>
          </p:grpSpPr>
          <p:sp>
            <p:nvSpPr>
              <p:cNvPr id="158" name="Delay 37"/>
              <p:cNvSpPr/>
              <p:nvPr/>
            </p:nvSpPr>
            <p:spPr bwMode="auto">
              <a:xfrm rot="16200000">
                <a:off x="9024372" y="3159968"/>
                <a:ext cx="605560" cy="731511"/>
              </a:xfrm>
              <a:prstGeom prst="flowChartDelay">
                <a:avLst/>
              </a:prstGeom>
              <a:solidFill>
                <a:schemeClr val="accent4">
                  <a:lumMod val="60000"/>
                  <a:lumOff val="4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sp>
            <p:nvSpPr>
              <p:cNvPr id="159" name="Oval 158"/>
              <p:cNvSpPr/>
              <p:nvPr/>
            </p:nvSpPr>
            <p:spPr bwMode="auto">
              <a:xfrm>
                <a:off x="9004060" y="2568438"/>
                <a:ext cx="640073" cy="640073"/>
              </a:xfrm>
              <a:prstGeom prst="ellipse">
                <a:avLst/>
              </a:prstGeom>
              <a:solidFill>
                <a:schemeClr val="accent4">
                  <a:lumMod val="60000"/>
                  <a:lumOff val="4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grpSp>
        <p:grpSp>
          <p:nvGrpSpPr>
            <p:cNvPr id="155" name="Group 154"/>
            <p:cNvGrpSpPr/>
            <p:nvPr/>
          </p:nvGrpSpPr>
          <p:grpSpPr>
            <a:xfrm>
              <a:off x="4787605" y="3580390"/>
              <a:ext cx="449667" cy="848575"/>
              <a:chOff x="8961396" y="2568439"/>
              <a:chExt cx="731511" cy="1260065"/>
            </a:xfrm>
          </p:grpSpPr>
          <p:sp>
            <p:nvSpPr>
              <p:cNvPr id="156" name="Delay 37"/>
              <p:cNvSpPr/>
              <p:nvPr/>
            </p:nvSpPr>
            <p:spPr bwMode="auto">
              <a:xfrm rot="16200000">
                <a:off x="9024372" y="3159968"/>
                <a:ext cx="605560" cy="731511"/>
              </a:xfrm>
              <a:prstGeom prst="flowChartDelay">
                <a:avLst/>
              </a:prstGeom>
              <a:solidFill>
                <a:schemeClr val="accent4">
                  <a:lumMod val="20000"/>
                  <a:lumOff val="8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sp>
            <p:nvSpPr>
              <p:cNvPr id="157" name="Oval 156"/>
              <p:cNvSpPr/>
              <p:nvPr/>
            </p:nvSpPr>
            <p:spPr bwMode="auto">
              <a:xfrm>
                <a:off x="9004060" y="2568439"/>
                <a:ext cx="640073" cy="640073"/>
              </a:xfrm>
              <a:prstGeom prst="ellipse">
                <a:avLst/>
              </a:prstGeom>
              <a:solidFill>
                <a:schemeClr val="accent4">
                  <a:lumMod val="20000"/>
                  <a:lumOff val="8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grpSp>
      </p:grpSp>
      <p:grpSp>
        <p:nvGrpSpPr>
          <p:cNvPr id="162" name="Group 161"/>
          <p:cNvGrpSpPr/>
          <p:nvPr/>
        </p:nvGrpSpPr>
        <p:grpSpPr>
          <a:xfrm>
            <a:off x="335866" y="1946469"/>
            <a:ext cx="780044" cy="890774"/>
            <a:chOff x="2312662" y="3290138"/>
            <a:chExt cx="1297125" cy="1421050"/>
          </a:xfrm>
        </p:grpSpPr>
        <p:grpSp>
          <p:nvGrpSpPr>
            <p:cNvPr id="163" name="Group 162"/>
            <p:cNvGrpSpPr/>
            <p:nvPr/>
          </p:nvGrpSpPr>
          <p:grpSpPr>
            <a:xfrm flipH="1">
              <a:off x="3167476" y="3765228"/>
              <a:ext cx="288355" cy="544160"/>
              <a:chOff x="8961396" y="2568438"/>
              <a:chExt cx="731511" cy="1260066"/>
            </a:xfrm>
          </p:grpSpPr>
          <p:sp>
            <p:nvSpPr>
              <p:cNvPr id="177" name="Delay 37"/>
              <p:cNvSpPr/>
              <p:nvPr/>
            </p:nvSpPr>
            <p:spPr bwMode="auto">
              <a:xfrm rot="16200000">
                <a:off x="9024372" y="3159968"/>
                <a:ext cx="605560" cy="731511"/>
              </a:xfrm>
              <a:prstGeom prst="flowChartDelay">
                <a:avLst/>
              </a:prstGeom>
              <a:solidFill>
                <a:schemeClr val="accent4"/>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sp>
            <p:nvSpPr>
              <p:cNvPr id="178" name="Oval 177"/>
              <p:cNvSpPr/>
              <p:nvPr/>
            </p:nvSpPr>
            <p:spPr bwMode="auto">
              <a:xfrm>
                <a:off x="9004060" y="2568438"/>
                <a:ext cx="640073" cy="640073"/>
              </a:xfrm>
              <a:prstGeom prst="ellipse">
                <a:avLst/>
              </a:prstGeom>
              <a:solidFill>
                <a:schemeClr val="accent4"/>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grpSp>
        <p:grpSp>
          <p:nvGrpSpPr>
            <p:cNvPr id="164" name="Group 163"/>
            <p:cNvGrpSpPr/>
            <p:nvPr/>
          </p:nvGrpSpPr>
          <p:grpSpPr>
            <a:xfrm flipH="1">
              <a:off x="2945830" y="3622677"/>
              <a:ext cx="386258" cy="728914"/>
              <a:chOff x="8961396" y="2568438"/>
              <a:chExt cx="731511" cy="1260066"/>
            </a:xfrm>
          </p:grpSpPr>
          <p:sp>
            <p:nvSpPr>
              <p:cNvPr id="175" name="Delay 37"/>
              <p:cNvSpPr/>
              <p:nvPr/>
            </p:nvSpPr>
            <p:spPr bwMode="auto">
              <a:xfrm rot="16200000">
                <a:off x="9024372" y="3159968"/>
                <a:ext cx="605560" cy="731511"/>
              </a:xfrm>
              <a:prstGeom prst="flowChartDelay">
                <a:avLst/>
              </a:prstGeom>
              <a:solidFill>
                <a:schemeClr val="accent4">
                  <a:lumMod val="60000"/>
                  <a:lumOff val="4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sp>
            <p:nvSpPr>
              <p:cNvPr id="176" name="Oval 175"/>
              <p:cNvSpPr/>
              <p:nvPr/>
            </p:nvSpPr>
            <p:spPr bwMode="auto">
              <a:xfrm>
                <a:off x="9004060" y="2568438"/>
                <a:ext cx="640073" cy="640073"/>
              </a:xfrm>
              <a:prstGeom prst="ellipse">
                <a:avLst/>
              </a:prstGeom>
              <a:solidFill>
                <a:schemeClr val="accent4">
                  <a:lumMod val="60000"/>
                  <a:lumOff val="4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grpSp>
        <p:sp>
          <p:nvSpPr>
            <p:cNvPr id="165" name="Oval 164"/>
            <p:cNvSpPr/>
            <p:nvPr/>
          </p:nvSpPr>
          <p:spPr bwMode="auto">
            <a:xfrm>
              <a:off x="2312662" y="3290138"/>
              <a:ext cx="1297125" cy="1421050"/>
            </a:xfrm>
            <a:prstGeom prst="ellipse">
              <a:avLst/>
            </a:prstGeom>
            <a:noFill/>
            <a:ln w="66675" cap="flat" cmpd="sng" algn="ctr">
              <a:solidFill>
                <a:schemeClr val="accent4"/>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66" name="Group 165"/>
            <p:cNvGrpSpPr/>
            <p:nvPr/>
          </p:nvGrpSpPr>
          <p:grpSpPr>
            <a:xfrm>
              <a:off x="2461417" y="3753836"/>
              <a:ext cx="288355" cy="544160"/>
              <a:chOff x="8961396" y="2568438"/>
              <a:chExt cx="731511" cy="1260066"/>
            </a:xfrm>
          </p:grpSpPr>
          <p:sp>
            <p:nvSpPr>
              <p:cNvPr id="173" name="Delay 37"/>
              <p:cNvSpPr/>
              <p:nvPr/>
            </p:nvSpPr>
            <p:spPr bwMode="auto">
              <a:xfrm rot="16200000">
                <a:off x="9024372" y="3159968"/>
                <a:ext cx="605560" cy="731511"/>
              </a:xfrm>
              <a:prstGeom prst="flowChartDelay">
                <a:avLst/>
              </a:prstGeom>
              <a:solidFill>
                <a:schemeClr val="accent4"/>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sp>
            <p:nvSpPr>
              <p:cNvPr id="174" name="Oval 173"/>
              <p:cNvSpPr/>
              <p:nvPr/>
            </p:nvSpPr>
            <p:spPr bwMode="auto">
              <a:xfrm>
                <a:off x="9004060" y="2568438"/>
                <a:ext cx="640073" cy="640073"/>
              </a:xfrm>
              <a:prstGeom prst="ellipse">
                <a:avLst/>
              </a:prstGeom>
              <a:solidFill>
                <a:schemeClr val="accent4"/>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grpSp>
        <p:grpSp>
          <p:nvGrpSpPr>
            <p:cNvPr id="167" name="Group 166"/>
            <p:cNvGrpSpPr/>
            <p:nvPr/>
          </p:nvGrpSpPr>
          <p:grpSpPr>
            <a:xfrm>
              <a:off x="2598326" y="3626064"/>
              <a:ext cx="386258" cy="728914"/>
              <a:chOff x="8961396" y="2568438"/>
              <a:chExt cx="731511" cy="1260066"/>
            </a:xfrm>
          </p:grpSpPr>
          <p:sp>
            <p:nvSpPr>
              <p:cNvPr id="171" name="Delay 37"/>
              <p:cNvSpPr/>
              <p:nvPr/>
            </p:nvSpPr>
            <p:spPr bwMode="auto">
              <a:xfrm rot="16200000">
                <a:off x="9024372" y="3159968"/>
                <a:ext cx="605560" cy="731511"/>
              </a:xfrm>
              <a:prstGeom prst="flowChartDelay">
                <a:avLst/>
              </a:prstGeom>
              <a:solidFill>
                <a:schemeClr val="accent4">
                  <a:lumMod val="60000"/>
                  <a:lumOff val="4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sp>
            <p:nvSpPr>
              <p:cNvPr id="172" name="Oval 171"/>
              <p:cNvSpPr/>
              <p:nvPr/>
            </p:nvSpPr>
            <p:spPr bwMode="auto">
              <a:xfrm>
                <a:off x="9004060" y="2568438"/>
                <a:ext cx="640073" cy="640073"/>
              </a:xfrm>
              <a:prstGeom prst="ellipse">
                <a:avLst/>
              </a:prstGeom>
              <a:solidFill>
                <a:schemeClr val="accent4">
                  <a:lumMod val="60000"/>
                  <a:lumOff val="4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grpSp>
        <p:grpSp>
          <p:nvGrpSpPr>
            <p:cNvPr id="168" name="Group 167"/>
            <p:cNvGrpSpPr/>
            <p:nvPr/>
          </p:nvGrpSpPr>
          <p:grpSpPr>
            <a:xfrm>
              <a:off x="2736391" y="3580390"/>
              <a:ext cx="449667" cy="848575"/>
              <a:chOff x="8961396" y="2568439"/>
              <a:chExt cx="731511" cy="1260065"/>
            </a:xfrm>
          </p:grpSpPr>
          <p:sp>
            <p:nvSpPr>
              <p:cNvPr id="169" name="Delay 37"/>
              <p:cNvSpPr/>
              <p:nvPr/>
            </p:nvSpPr>
            <p:spPr bwMode="auto">
              <a:xfrm rot="16200000">
                <a:off x="9024372" y="3159968"/>
                <a:ext cx="605560" cy="731511"/>
              </a:xfrm>
              <a:prstGeom prst="flowChartDelay">
                <a:avLst/>
              </a:prstGeom>
              <a:solidFill>
                <a:schemeClr val="accent4">
                  <a:lumMod val="20000"/>
                  <a:lumOff val="8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sp>
            <p:nvSpPr>
              <p:cNvPr id="170" name="Oval 169"/>
              <p:cNvSpPr/>
              <p:nvPr/>
            </p:nvSpPr>
            <p:spPr bwMode="auto">
              <a:xfrm>
                <a:off x="9004060" y="2568439"/>
                <a:ext cx="640073" cy="640073"/>
              </a:xfrm>
              <a:prstGeom prst="ellipse">
                <a:avLst/>
              </a:prstGeom>
              <a:solidFill>
                <a:schemeClr val="accent4">
                  <a:lumMod val="20000"/>
                  <a:lumOff val="8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900" kern="0" dirty="0">
                  <a:gradFill>
                    <a:gsLst>
                      <a:gs pos="0">
                        <a:srgbClr val="FFFFFF"/>
                      </a:gs>
                      <a:gs pos="100000">
                        <a:srgbClr val="FFFFFF"/>
                      </a:gs>
                    </a:gsLst>
                    <a:lin ang="5400000" scaled="0"/>
                  </a:gradFill>
                </a:endParaRPr>
              </a:p>
            </p:txBody>
          </p:sp>
        </p:grpSp>
      </p:grpSp>
      <p:grpSp>
        <p:nvGrpSpPr>
          <p:cNvPr id="179" name="Group 178"/>
          <p:cNvGrpSpPr/>
          <p:nvPr/>
        </p:nvGrpSpPr>
        <p:grpSpPr>
          <a:xfrm>
            <a:off x="223434" y="4958129"/>
            <a:ext cx="1093152" cy="1295307"/>
            <a:chOff x="6312016" y="3222946"/>
            <a:chExt cx="1659955" cy="2052008"/>
          </a:xfrm>
        </p:grpSpPr>
        <p:sp>
          <p:nvSpPr>
            <p:cNvPr id="180" name="TextBox 179"/>
            <p:cNvSpPr txBox="1"/>
            <p:nvPr/>
          </p:nvSpPr>
          <p:spPr>
            <a:xfrm>
              <a:off x="6312016" y="4748372"/>
              <a:ext cx="1659955" cy="526582"/>
            </a:xfrm>
            <a:prstGeom prst="rect">
              <a:avLst/>
            </a:prstGeom>
            <a:noFill/>
            <a:ln>
              <a:noFill/>
            </a:ln>
          </p:spPr>
          <p:txBody>
            <a:bodyPr wrap="square" lIns="45720" tIns="0" rIns="0" bIns="0" rtlCol="0" anchor="ctr">
              <a:spAutoFit/>
            </a:bodyPr>
            <a:lstStyle/>
            <a:p>
              <a:pPr algn="ctr">
                <a:lnSpc>
                  <a:spcPct val="90000"/>
                </a:lnSpc>
                <a:spcBef>
                  <a:spcPct val="20000"/>
                </a:spcBef>
                <a:buClr>
                  <a:schemeClr val="tx2"/>
                </a:buClr>
                <a:buSzPct val="115000"/>
              </a:pPr>
              <a:r>
                <a:rPr lang="en-US" sz="1200" dirty="0">
                  <a:solidFill>
                    <a:schemeClr val="accent4"/>
                  </a:solidFill>
                  <a:latin typeface="Segoe UI" panose="020B0502040204020203" pitchFamily="34" charset="0"/>
                  <a:cs typeface="Segoe UI" panose="020B0502040204020203" pitchFamily="34" charset="0"/>
                </a:rPr>
                <a:t>www.zappos.com/thankyou</a:t>
              </a:r>
              <a:endParaRPr lang="en-US" sz="1400" dirty="0">
                <a:solidFill>
                  <a:schemeClr val="accent4"/>
                </a:solidFill>
                <a:latin typeface="Segoe UI" panose="020B0502040204020203" pitchFamily="34" charset="0"/>
                <a:cs typeface="Segoe UI" panose="020B0502040204020203" pitchFamily="34" charset="0"/>
              </a:endParaRPr>
            </a:p>
          </p:txBody>
        </p:sp>
        <p:sp>
          <p:nvSpPr>
            <p:cNvPr id="181" name="Oval 180"/>
            <p:cNvSpPr/>
            <p:nvPr/>
          </p:nvSpPr>
          <p:spPr bwMode="auto">
            <a:xfrm>
              <a:off x="6519861" y="3290138"/>
              <a:ext cx="1297125" cy="1421050"/>
            </a:xfrm>
            <a:prstGeom prst="ellipse">
              <a:avLst/>
            </a:prstGeom>
            <a:noFill/>
            <a:ln w="66675" cap="flat" cmpd="sng" algn="ctr">
              <a:solidFill>
                <a:schemeClr val="accent4"/>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82" name="Group 181"/>
            <p:cNvGrpSpPr/>
            <p:nvPr/>
          </p:nvGrpSpPr>
          <p:grpSpPr>
            <a:xfrm>
              <a:off x="6943590" y="3580390"/>
              <a:ext cx="449667" cy="848575"/>
              <a:chOff x="8961396" y="2568439"/>
              <a:chExt cx="731511" cy="1260065"/>
            </a:xfrm>
          </p:grpSpPr>
          <p:sp>
            <p:nvSpPr>
              <p:cNvPr id="186" name="Delay 37"/>
              <p:cNvSpPr/>
              <p:nvPr/>
            </p:nvSpPr>
            <p:spPr bwMode="auto">
              <a:xfrm rot="16200000">
                <a:off x="9024372" y="3159968"/>
                <a:ext cx="605560" cy="731511"/>
              </a:xfrm>
              <a:prstGeom prst="flowChartDelay">
                <a:avLst/>
              </a:prstGeom>
              <a:solidFill>
                <a:schemeClr val="accent4">
                  <a:lumMod val="20000"/>
                  <a:lumOff val="8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500" kern="0" dirty="0">
                  <a:gradFill>
                    <a:gsLst>
                      <a:gs pos="0">
                        <a:srgbClr val="FFFFFF"/>
                      </a:gs>
                      <a:gs pos="100000">
                        <a:srgbClr val="FFFFFF"/>
                      </a:gs>
                    </a:gsLst>
                    <a:lin ang="5400000" scaled="0"/>
                  </a:gradFill>
                </a:endParaRPr>
              </a:p>
            </p:txBody>
          </p:sp>
          <p:sp>
            <p:nvSpPr>
              <p:cNvPr id="187" name="Oval 186"/>
              <p:cNvSpPr/>
              <p:nvPr/>
            </p:nvSpPr>
            <p:spPr bwMode="auto">
              <a:xfrm>
                <a:off x="9004060" y="2568439"/>
                <a:ext cx="640073" cy="640073"/>
              </a:xfrm>
              <a:prstGeom prst="ellipse">
                <a:avLst/>
              </a:prstGeom>
              <a:solidFill>
                <a:schemeClr val="accent4">
                  <a:lumMod val="20000"/>
                  <a:lumOff val="8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500" kern="0" dirty="0">
                  <a:gradFill>
                    <a:gsLst>
                      <a:gs pos="0">
                        <a:srgbClr val="FFFFFF"/>
                      </a:gs>
                      <a:gs pos="100000">
                        <a:srgbClr val="FFFFFF"/>
                      </a:gs>
                    </a:gsLst>
                    <a:lin ang="5400000" scaled="0"/>
                  </a:gradFill>
                </a:endParaRPr>
              </a:p>
            </p:txBody>
          </p:sp>
        </p:grpSp>
        <p:grpSp>
          <p:nvGrpSpPr>
            <p:cNvPr id="183" name="Group 182"/>
            <p:cNvGrpSpPr/>
            <p:nvPr/>
          </p:nvGrpSpPr>
          <p:grpSpPr>
            <a:xfrm>
              <a:off x="6470668" y="3222946"/>
              <a:ext cx="1391757" cy="1524722"/>
              <a:chOff x="12929336" y="4045896"/>
              <a:chExt cx="2743170" cy="2743170"/>
            </a:xfrm>
          </p:grpSpPr>
          <p:sp>
            <p:nvSpPr>
              <p:cNvPr id="184" name="Oval 183"/>
              <p:cNvSpPr/>
              <p:nvPr/>
            </p:nvSpPr>
            <p:spPr bwMode="auto">
              <a:xfrm>
                <a:off x="12929336" y="4045896"/>
                <a:ext cx="2743170" cy="2743170"/>
              </a:xfrm>
              <a:prstGeom prst="ellipse">
                <a:avLst/>
              </a:prstGeom>
              <a:solidFill>
                <a:schemeClr val="accent4"/>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5" name="Rectangle 184"/>
              <p:cNvSpPr/>
              <p:nvPr/>
            </p:nvSpPr>
            <p:spPr>
              <a:xfrm>
                <a:off x="13708879" y="4632652"/>
                <a:ext cx="1404514" cy="745629"/>
              </a:xfrm>
              <a:prstGeom prst="rect">
                <a:avLst/>
              </a:prstGeom>
            </p:spPr>
            <p:txBody>
              <a:bodyPr wrap="none">
                <a:spAutoFit/>
              </a:bodyPr>
              <a:lstStyle/>
              <a:p>
                <a:pPr defTabSz="914099" fontAlgn="base">
                  <a:spcBef>
                    <a:spcPct val="0"/>
                  </a:spcBef>
                  <a:spcAft>
                    <a:spcPct val="0"/>
                  </a:spcAft>
                </a:pPr>
                <a:r>
                  <a:rPr lang="en-US" sz="1100" b="1" kern="0" dirty="0">
                    <a:solidFill>
                      <a:schemeClr val="bg1"/>
                    </a:solidFill>
                  </a:rPr>
                  <a:t>Goal:</a:t>
                </a:r>
              </a:p>
            </p:txBody>
          </p:sp>
        </p:grpSp>
      </p:grpSp>
    </p:spTree>
    <p:extLst>
      <p:ext uri="{BB962C8B-B14F-4D97-AF65-F5344CB8AC3E}">
        <p14:creationId xmlns:p14="http://schemas.microsoft.com/office/powerpoint/2010/main" val="2435849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left)">
                                      <p:cBhvr>
                                        <p:cTn id="12" dur="400"/>
                                        <p:tgtEl>
                                          <p:spTgt spid="74"/>
                                        </p:tgtEl>
                                      </p:cBhvr>
                                    </p:animEffect>
                                  </p:childTnLst>
                                </p:cTn>
                              </p:par>
                            </p:childTnLst>
                          </p:cTn>
                        </p:par>
                        <p:par>
                          <p:cTn id="13" fill="hold">
                            <p:stCondLst>
                              <p:cond delay="400"/>
                            </p:stCondLst>
                            <p:childTnLst>
                              <p:par>
                                <p:cTn id="14" presetID="22" presetClass="entr" presetSubtype="8"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left)">
                                      <p:cBhvr>
                                        <p:cTn id="16" dur="400"/>
                                        <p:tgtEl>
                                          <p:spTgt spid="52"/>
                                        </p:tgtEl>
                                      </p:cBhvr>
                                    </p:animEffect>
                                  </p:childTnLst>
                                </p:cTn>
                              </p:par>
                            </p:childTnLst>
                          </p:cTn>
                        </p:par>
                        <p:par>
                          <p:cTn id="17" fill="hold">
                            <p:stCondLst>
                              <p:cond delay="800"/>
                            </p:stCondLst>
                            <p:childTnLst>
                              <p:par>
                                <p:cTn id="18" presetID="1" presetClass="entr" presetSubtype="0" fill="hold" grpId="0" nodeType="afterEffect">
                                  <p:stCondLst>
                                    <p:cond delay="0"/>
                                  </p:stCondLst>
                                  <p:childTnLst>
                                    <p:set>
                                      <p:cBhvr>
                                        <p:cTn id="19" dur="1" fill="hold">
                                          <p:stCondLst>
                                            <p:cond delay="0"/>
                                          </p:stCondLst>
                                        </p:cTn>
                                        <p:tgtEl>
                                          <p:spTgt spid="54">
                                            <p:txEl>
                                              <p:pRg st="0" end="0"/>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childTnLst>
                                </p:cTn>
                              </p:par>
                            </p:childTnLst>
                          </p:cTn>
                        </p:par>
                        <p:par>
                          <p:cTn id="22" fill="hold">
                            <p:stCondLst>
                              <p:cond delay="800"/>
                            </p:stCondLst>
                            <p:childTnLst>
                              <p:par>
                                <p:cTn id="23" presetID="22" presetClass="entr" presetSubtype="8" fill="hold"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left)">
                                      <p:cBhvr>
                                        <p:cTn id="25" dur="400"/>
                                        <p:tgtEl>
                                          <p:spTgt spid="79"/>
                                        </p:tgtEl>
                                      </p:cBhvr>
                                    </p:animEffect>
                                  </p:childTnLst>
                                </p:cTn>
                              </p:par>
                            </p:childTnLst>
                          </p:cTn>
                        </p:par>
                        <p:par>
                          <p:cTn id="26" fill="hold">
                            <p:stCondLst>
                              <p:cond delay="1200"/>
                            </p:stCondLst>
                            <p:childTnLst>
                              <p:par>
                                <p:cTn id="27" presetID="1" presetClass="entr" presetSubtype="0" fill="hold" grpId="0" nodeType="after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childTnLst>
                          </p:cTn>
                        </p:par>
                        <p:par>
                          <p:cTn id="33" fill="hold">
                            <p:stCondLst>
                              <p:cond delay="1200"/>
                            </p:stCondLst>
                            <p:childTnLst>
                              <p:par>
                                <p:cTn id="34" presetID="22" presetClass="entr" presetSubtype="8" fill="hold" grpId="0" nodeType="after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wipe(left)">
                                      <p:cBhvr>
                                        <p:cTn id="36" dur="400"/>
                                        <p:tgtEl>
                                          <p:spTgt spid="87"/>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childTnLst>
                          </p:cTn>
                        </p:par>
                        <p:par>
                          <p:cTn id="41" fill="hold">
                            <p:stCondLst>
                              <p:cond delay="1600"/>
                            </p:stCondLst>
                            <p:childTnLst>
                              <p:par>
                                <p:cTn id="42" presetID="22" presetClass="entr" presetSubtype="8" fill="hold" nodeType="after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wipe(left)">
                                      <p:cBhvr>
                                        <p:cTn id="44" dur="400"/>
                                        <p:tgtEl>
                                          <p:spTgt spid="95"/>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wipe(left)">
                                      <p:cBhvr>
                                        <p:cTn id="48" dur="400"/>
                                        <p:tgtEl>
                                          <p:spTgt spid="89"/>
                                        </p:tgtEl>
                                      </p:cBhvr>
                                    </p:animEffect>
                                  </p:childTnLst>
                                </p:cTn>
                              </p:par>
                            </p:childTnLst>
                          </p:cTn>
                        </p:par>
                        <p:par>
                          <p:cTn id="49" fill="hold">
                            <p:stCondLst>
                              <p:cond delay="2400"/>
                            </p:stCondLst>
                            <p:childTnLst>
                              <p:par>
                                <p:cTn id="50" presetID="1" presetClass="entr" presetSubtype="0" fill="hold" grpId="0" nodeType="afterEffect">
                                  <p:stCondLst>
                                    <p:cond delay="0"/>
                                  </p:stCondLst>
                                  <p:childTnLst>
                                    <p:set>
                                      <p:cBhvr>
                                        <p:cTn id="51" dur="1" fill="hold">
                                          <p:stCondLst>
                                            <p:cond delay="0"/>
                                          </p:stCondLst>
                                        </p:cTn>
                                        <p:tgtEl>
                                          <p:spTgt spid="90">
                                            <p:txEl>
                                              <p:pRg st="0" end="0"/>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93"/>
                                        </p:tgtEl>
                                        <p:attrNameLst>
                                          <p:attrName>style.visibility</p:attrName>
                                        </p:attrNameLst>
                                      </p:cBhvr>
                                      <p:to>
                                        <p:strVal val="visible"/>
                                      </p:to>
                                    </p:set>
                                  </p:childTnLst>
                                </p:cTn>
                              </p:par>
                            </p:childTnLst>
                          </p:cTn>
                        </p:par>
                        <p:par>
                          <p:cTn id="54" fill="hold">
                            <p:stCondLst>
                              <p:cond delay="2400"/>
                            </p:stCondLst>
                            <p:childTnLst>
                              <p:par>
                                <p:cTn id="55" presetID="22" presetClass="entr" presetSubtype="8" fill="hold" nodeType="after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wipe(left)">
                                      <p:cBhvr>
                                        <p:cTn id="57" dur="400"/>
                                        <p:tgtEl>
                                          <p:spTgt spid="96"/>
                                        </p:tgtEl>
                                      </p:cBhvr>
                                    </p:animEffect>
                                  </p:childTnLst>
                                </p:cTn>
                              </p:par>
                            </p:childTnLst>
                          </p:cTn>
                        </p:par>
                        <p:par>
                          <p:cTn id="58" fill="hold">
                            <p:stCondLst>
                              <p:cond delay="2800"/>
                            </p:stCondLst>
                            <p:childTnLst>
                              <p:par>
                                <p:cTn id="59" presetID="1" presetClass="entr" presetSubtype="0" fill="hold" grpId="0" nodeType="after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childTnLst>
                                </p:cTn>
                              </p:par>
                            </p:childTnLst>
                          </p:cTn>
                        </p:par>
                        <p:par>
                          <p:cTn id="65" fill="hold">
                            <p:stCondLst>
                              <p:cond delay="2800"/>
                            </p:stCondLst>
                            <p:childTnLst>
                              <p:par>
                                <p:cTn id="66" presetID="22" presetClass="entr" presetSubtype="8" fill="hold" grpId="0" nodeType="afterEffect">
                                  <p:stCondLst>
                                    <p:cond delay="0"/>
                                  </p:stCondLst>
                                  <p:childTnLst>
                                    <p:set>
                                      <p:cBhvr>
                                        <p:cTn id="67" dur="1" fill="hold">
                                          <p:stCondLst>
                                            <p:cond delay="0"/>
                                          </p:stCondLst>
                                        </p:cTn>
                                        <p:tgtEl>
                                          <p:spTgt spid="103"/>
                                        </p:tgtEl>
                                        <p:attrNameLst>
                                          <p:attrName>style.visibility</p:attrName>
                                        </p:attrNameLst>
                                      </p:cBhvr>
                                      <p:to>
                                        <p:strVal val="visible"/>
                                      </p:to>
                                    </p:set>
                                    <p:animEffect transition="in" filter="wipe(left)">
                                      <p:cBhvr>
                                        <p:cTn id="68" dur="400"/>
                                        <p:tgtEl>
                                          <p:spTgt spid="103"/>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1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childTnLst>
                          </p:cTn>
                        </p:par>
                        <p:par>
                          <p:cTn id="73" fill="hold">
                            <p:stCondLst>
                              <p:cond delay="3200"/>
                            </p:stCondLst>
                            <p:childTnLst>
                              <p:par>
                                <p:cTn id="74" presetID="22" presetClass="entr" presetSubtype="8" fill="hold" nodeType="after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wipe(left)">
                                      <p:cBhvr>
                                        <p:cTn id="76" dur="400"/>
                                        <p:tgtEl>
                                          <p:spTgt spid="110"/>
                                        </p:tgtEl>
                                      </p:cBhvr>
                                    </p:animEffect>
                                  </p:childTnLst>
                                </p:cTn>
                              </p:par>
                            </p:childTnLst>
                          </p:cTn>
                        </p:par>
                        <p:par>
                          <p:cTn id="77" fill="hold">
                            <p:stCondLst>
                              <p:cond delay="3600"/>
                            </p:stCondLst>
                            <p:childTnLst>
                              <p:par>
                                <p:cTn id="78" presetID="22" presetClass="entr" presetSubtype="8" fill="hold" grpId="0" nodeType="after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wipe(left)">
                                      <p:cBhvr>
                                        <p:cTn id="80" dur="400"/>
                                        <p:tgtEl>
                                          <p:spTgt spid="105"/>
                                        </p:tgtEl>
                                      </p:cBhvr>
                                    </p:animEffect>
                                  </p:childTnLst>
                                </p:cTn>
                              </p:par>
                            </p:childTnLst>
                          </p:cTn>
                        </p:par>
                        <p:par>
                          <p:cTn id="81" fill="hold">
                            <p:stCondLst>
                              <p:cond delay="4000"/>
                            </p:stCondLst>
                            <p:childTnLst>
                              <p:par>
                                <p:cTn id="82" presetID="1" presetClass="entr" presetSubtype="0" fill="hold" grpId="0" nodeType="afterEffect">
                                  <p:stCondLst>
                                    <p:cond delay="0"/>
                                  </p:stCondLst>
                                  <p:childTnLst>
                                    <p:set>
                                      <p:cBhvr>
                                        <p:cTn id="83" dur="1" fill="hold">
                                          <p:stCondLst>
                                            <p:cond delay="0"/>
                                          </p:stCondLst>
                                        </p:cTn>
                                        <p:tgtEl>
                                          <p:spTgt spid="106">
                                            <p:txEl>
                                              <p:pRg st="0" end="0"/>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09"/>
                                        </p:tgtEl>
                                        <p:attrNameLst>
                                          <p:attrName>style.visibility</p:attrName>
                                        </p:attrNameLst>
                                      </p:cBhvr>
                                      <p:to>
                                        <p:strVal val="visible"/>
                                      </p:to>
                                    </p:set>
                                  </p:childTnLst>
                                </p:cTn>
                              </p:par>
                            </p:childTnLst>
                          </p:cTn>
                        </p:par>
                        <p:par>
                          <p:cTn id="86" fill="hold">
                            <p:stCondLst>
                              <p:cond delay="4000"/>
                            </p:stCondLst>
                            <p:childTnLst>
                              <p:par>
                                <p:cTn id="87" presetID="22" presetClass="entr" presetSubtype="8" fill="hold" nodeType="afterEffect">
                                  <p:stCondLst>
                                    <p:cond delay="0"/>
                                  </p:stCondLst>
                                  <p:childTnLst>
                                    <p:set>
                                      <p:cBhvr>
                                        <p:cTn id="88" dur="1" fill="hold">
                                          <p:stCondLst>
                                            <p:cond delay="0"/>
                                          </p:stCondLst>
                                        </p:cTn>
                                        <p:tgtEl>
                                          <p:spTgt spid="111"/>
                                        </p:tgtEl>
                                        <p:attrNameLst>
                                          <p:attrName>style.visibility</p:attrName>
                                        </p:attrNameLst>
                                      </p:cBhvr>
                                      <p:to>
                                        <p:strVal val="visible"/>
                                      </p:to>
                                    </p:set>
                                    <p:animEffect transition="in" filter="wipe(left)">
                                      <p:cBhvr>
                                        <p:cTn id="89" dur="400"/>
                                        <p:tgtEl>
                                          <p:spTgt spid="111"/>
                                        </p:tgtEl>
                                      </p:cBhvr>
                                    </p:animEffect>
                                  </p:childTnLst>
                                </p:cTn>
                              </p:par>
                            </p:childTnLst>
                          </p:cTn>
                        </p:par>
                        <p:par>
                          <p:cTn id="90" fill="hold">
                            <p:stCondLst>
                              <p:cond delay="4400"/>
                            </p:stCondLst>
                            <p:childTnLst>
                              <p:par>
                                <p:cTn id="91" presetID="1" presetClass="entr" presetSubtype="0" fill="hold" grpId="0" nodeType="after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childTnLst>
                          </p:cTn>
                        </p:par>
                        <p:par>
                          <p:cTn id="97" fill="hold">
                            <p:stCondLst>
                              <p:cond delay="4400"/>
                            </p:stCondLst>
                            <p:childTnLst>
                              <p:par>
                                <p:cTn id="98" presetID="22" presetClass="entr" presetSubtype="8" fill="hold" grpId="0" nodeType="afterEffect">
                                  <p:stCondLst>
                                    <p:cond delay="0"/>
                                  </p:stCondLst>
                                  <p:childTnLst>
                                    <p:set>
                                      <p:cBhvr>
                                        <p:cTn id="99" dur="1" fill="hold">
                                          <p:stCondLst>
                                            <p:cond delay="0"/>
                                          </p:stCondLst>
                                        </p:cTn>
                                        <p:tgtEl>
                                          <p:spTgt spid="115"/>
                                        </p:tgtEl>
                                        <p:attrNameLst>
                                          <p:attrName>style.visibility</p:attrName>
                                        </p:attrNameLst>
                                      </p:cBhvr>
                                      <p:to>
                                        <p:strVal val="visible"/>
                                      </p:to>
                                    </p:set>
                                    <p:animEffect transition="in" filter="wipe(left)">
                                      <p:cBhvr>
                                        <p:cTn id="100" dur="4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build="p"/>
      <p:bldP spid="58" grpId="0" animBg="1"/>
      <p:bldP spid="59" grpId="0"/>
      <p:bldP spid="60" grpId="0"/>
      <p:bldP spid="80" grpId="0"/>
      <p:bldP spid="82" grpId="0"/>
      <p:bldP spid="85" grpId="0"/>
      <p:bldP spid="87" grpId="0" animBg="1"/>
      <p:bldP spid="89" grpId="0" animBg="1"/>
      <p:bldP spid="90" grpId="0" build="p"/>
      <p:bldP spid="91" grpId="0" animBg="1"/>
      <p:bldP spid="92" grpId="0"/>
      <p:bldP spid="93" grpId="0"/>
      <p:bldP spid="100" grpId="0"/>
      <p:bldP spid="101" grpId="0"/>
      <p:bldP spid="102" grpId="0"/>
      <p:bldP spid="103" grpId="0" animBg="1"/>
      <p:bldP spid="105" grpId="0" animBg="1"/>
      <p:bldP spid="106" grpId="0" build="p"/>
      <p:bldP spid="107" grpId="0" animBg="1"/>
      <p:bldP spid="108" grpId="0"/>
      <p:bldP spid="109" grpId="0"/>
      <p:bldP spid="112" grpId="0"/>
      <p:bldP spid="113" grpId="0"/>
      <p:bldP spid="114" grpId="0"/>
      <p:bldP spid="1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1429" y="1212569"/>
            <a:ext cx="11073366" cy="1032206"/>
          </a:xfrm>
        </p:spPr>
        <p:txBody>
          <a:bodyPr/>
          <a:lstStyle/>
          <a:p>
            <a:r>
              <a:rPr lang="en-US" dirty="0"/>
              <a:t>Track number of of users who spent</a:t>
            </a:r>
            <a:br>
              <a:rPr lang="en-US" dirty="0"/>
            </a:br>
            <a:r>
              <a:rPr lang="en-US" dirty="0"/>
              <a:t>more, less, or an exact amount </a:t>
            </a:r>
            <a:br>
              <a:rPr lang="en-US" dirty="0"/>
            </a:br>
            <a:r>
              <a:rPr lang="en-US" dirty="0"/>
              <a:t>of specified time on a website</a:t>
            </a:r>
          </a:p>
        </p:txBody>
      </p:sp>
      <p:pic>
        <p:nvPicPr>
          <p:cNvPr id="8" name="Picture 7" descr="Screen Shot 2015-07-30 at 12.32.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737" y="845530"/>
            <a:ext cx="7388982" cy="5752113"/>
          </a:xfrm>
          <a:prstGeom prst="rect">
            <a:avLst/>
          </a:prstGeom>
          <a:effectLst/>
        </p:spPr>
      </p:pic>
      <p:sp>
        <p:nvSpPr>
          <p:cNvPr id="21" name="Oval 20"/>
          <p:cNvSpPr/>
          <p:nvPr/>
        </p:nvSpPr>
        <p:spPr bwMode="auto">
          <a:xfrm>
            <a:off x="8503418" y="3040067"/>
            <a:ext cx="3566811" cy="3566811"/>
          </a:xfrm>
          <a:prstGeom prst="ellipse">
            <a:avLst/>
          </a:prstGeom>
          <a:solidFill>
            <a:schemeClr val="accent4"/>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4" name="Rectangle 23"/>
          <p:cNvSpPr/>
          <p:nvPr/>
        </p:nvSpPr>
        <p:spPr>
          <a:xfrm>
            <a:off x="8701963" y="4221520"/>
            <a:ext cx="3169721" cy="2246769"/>
          </a:xfrm>
          <a:prstGeom prst="rect">
            <a:avLst/>
          </a:prstGeom>
        </p:spPr>
        <p:txBody>
          <a:bodyPr wrap="square">
            <a:spAutoFit/>
          </a:bodyPr>
          <a:lstStyle/>
          <a:p>
            <a:pPr algn="ctr" defTabSz="914099" fontAlgn="base">
              <a:spcBef>
                <a:spcPct val="0"/>
              </a:spcBef>
              <a:spcAft>
                <a:spcPct val="0"/>
              </a:spcAft>
            </a:pPr>
            <a:r>
              <a:rPr lang="en-US" sz="2800" kern="0" dirty="0">
                <a:solidFill>
                  <a:schemeClr val="bg1"/>
                </a:solidFill>
              </a:rPr>
              <a:t>People who </a:t>
            </a:r>
            <a:r>
              <a:rPr lang="en-US" sz="2800" b="1" kern="0" dirty="0">
                <a:solidFill>
                  <a:schemeClr val="bg1"/>
                </a:solidFill>
              </a:rPr>
              <a:t>spent </a:t>
            </a:r>
            <a:br>
              <a:rPr lang="en-US" sz="2800" b="1" kern="0" dirty="0">
                <a:solidFill>
                  <a:schemeClr val="bg1"/>
                </a:solidFill>
              </a:rPr>
            </a:br>
            <a:r>
              <a:rPr lang="en-US" sz="2800" b="1" kern="0" dirty="0">
                <a:solidFill>
                  <a:schemeClr val="bg1"/>
                </a:solidFill>
              </a:rPr>
              <a:t>more than 2 minutes </a:t>
            </a:r>
            <a:r>
              <a:rPr lang="en-US" sz="2800" kern="0" dirty="0">
                <a:solidFill>
                  <a:schemeClr val="bg1"/>
                </a:solidFill>
              </a:rPr>
              <a:t>reading customer testimonials</a:t>
            </a:r>
          </a:p>
        </p:txBody>
      </p:sp>
      <p:sp>
        <p:nvSpPr>
          <p:cNvPr id="12" name="Rectangle 11"/>
          <p:cNvSpPr/>
          <p:nvPr/>
        </p:nvSpPr>
        <p:spPr>
          <a:xfrm>
            <a:off x="9636645" y="3649485"/>
            <a:ext cx="1300356" cy="646331"/>
          </a:xfrm>
          <a:prstGeom prst="rect">
            <a:avLst/>
          </a:prstGeom>
        </p:spPr>
        <p:txBody>
          <a:bodyPr wrap="none">
            <a:spAutoFit/>
          </a:bodyPr>
          <a:lstStyle/>
          <a:p>
            <a:pPr defTabSz="914099" fontAlgn="base">
              <a:spcBef>
                <a:spcPct val="0"/>
              </a:spcBef>
              <a:spcAft>
                <a:spcPct val="0"/>
              </a:spcAft>
            </a:pPr>
            <a:r>
              <a:rPr lang="en-US" sz="3600" b="1" kern="0" dirty="0">
                <a:solidFill>
                  <a:schemeClr val="bg1"/>
                </a:solidFill>
              </a:rPr>
              <a:t>Goal:</a:t>
            </a:r>
          </a:p>
        </p:txBody>
      </p:sp>
      <p:sp>
        <p:nvSpPr>
          <p:cNvPr id="5" name="Title 4"/>
          <p:cNvSpPr>
            <a:spLocks noGrp="1"/>
          </p:cNvSpPr>
          <p:nvPr>
            <p:ph type="title"/>
          </p:nvPr>
        </p:nvSpPr>
        <p:spPr/>
        <p:txBody>
          <a:bodyPr/>
          <a:lstStyle/>
          <a:p>
            <a:r>
              <a:rPr lang="en-US" dirty="0"/>
              <a:t>UET Goal Type : Duration Per Visit</a:t>
            </a:r>
          </a:p>
        </p:txBody>
      </p:sp>
    </p:spTree>
    <p:extLst>
      <p:ext uri="{BB962C8B-B14F-4D97-AF65-F5344CB8AC3E}">
        <p14:creationId xmlns:p14="http://schemas.microsoft.com/office/powerpoint/2010/main" val="18337684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1429" y="1212569"/>
            <a:ext cx="5309410" cy="1032206"/>
          </a:xfrm>
        </p:spPr>
        <p:txBody>
          <a:bodyPr/>
          <a:lstStyle/>
          <a:p>
            <a:r>
              <a:rPr lang="en-US" dirty="0"/>
              <a:t>Track the number of users that visited a specified list of pages during a visit to a website</a:t>
            </a:r>
          </a:p>
        </p:txBody>
      </p:sp>
      <p:grpSp>
        <p:nvGrpSpPr>
          <p:cNvPr id="16" name="Group 15"/>
          <p:cNvGrpSpPr/>
          <p:nvPr/>
        </p:nvGrpSpPr>
        <p:grpSpPr>
          <a:xfrm>
            <a:off x="5851688" y="936970"/>
            <a:ext cx="5450886" cy="5395332"/>
            <a:chOff x="5698656" y="1003433"/>
            <a:chExt cx="4851825" cy="4946196"/>
          </a:xfrm>
        </p:grpSpPr>
        <p:pic>
          <p:nvPicPr>
            <p:cNvPr id="10" name="Picture 9" descr="Screen Shot 2015-07-30 at 11.50.06 AM.png"/>
            <p:cNvPicPr>
              <a:picLocks noChangeAspect="1"/>
            </p:cNvPicPr>
            <p:nvPr/>
          </p:nvPicPr>
          <p:blipFill rotWithShape="1">
            <a:blip r:embed="rId3">
              <a:extLst>
                <a:ext uri="{28A0092B-C50C-407E-A947-70E740481C1C}">
                  <a14:useLocalDpi xmlns:a14="http://schemas.microsoft.com/office/drawing/2010/main" val="0"/>
                </a:ext>
              </a:extLst>
            </a:blip>
            <a:srcRect r="25010"/>
            <a:stretch/>
          </p:blipFill>
          <p:spPr>
            <a:xfrm>
              <a:off x="5698656" y="1003433"/>
              <a:ext cx="4418837" cy="4023417"/>
            </a:xfrm>
            <a:prstGeom prst="rect">
              <a:avLst/>
            </a:prstGeom>
            <a:ln w="50800">
              <a:solidFill>
                <a:schemeClr val="accent4"/>
              </a:solidFill>
              <a:miter lim="800000"/>
            </a:ln>
            <a:effectLst/>
          </p:spPr>
        </p:pic>
        <p:pic>
          <p:nvPicPr>
            <p:cNvPr id="8" name="Picture 7" descr="Screen Shot 2015-07-30 at 11.47.48 AM.png"/>
            <p:cNvPicPr>
              <a:picLocks noChangeAspect="1"/>
            </p:cNvPicPr>
            <p:nvPr/>
          </p:nvPicPr>
          <p:blipFill rotWithShape="1">
            <a:blip r:embed="rId4">
              <a:extLst>
                <a:ext uri="{28A0092B-C50C-407E-A947-70E740481C1C}">
                  <a14:useLocalDpi xmlns:a14="http://schemas.microsoft.com/office/drawing/2010/main" val="0"/>
                </a:ext>
              </a:extLst>
            </a:blip>
            <a:srcRect r="15808"/>
            <a:stretch/>
          </p:blipFill>
          <p:spPr>
            <a:xfrm>
              <a:off x="6038515" y="1347694"/>
              <a:ext cx="4320060" cy="4023417"/>
            </a:xfrm>
            <a:prstGeom prst="rect">
              <a:avLst/>
            </a:prstGeom>
            <a:ln w="50800">
              <a:solidFill>
                <a:schemeClr val="accent4"/>
              </a:solidFill>
              <a:miter lim="800000"/>
            </a:ln>
            <a:effectLst/>
          </p:spPr>
        </p:pic>
        <p:pic>
          <p:nvPicPr>
            <p:cNvPr id="9" name="Picture 8" descr="Screen Shot 2015-07-30 at 11.49.18 AM.png"/>
            <p:cNvPicPr>
              <a:picLocks noChangeAspect="1"/>
            </p:cNvPicPr>
            <p:nvPr/>
          </p:nvPicPr>
          <p:blipFill rotWithShape="1">
            <a:blip r:embed="rId5">
              <a:extLst>
                <a:ext uri="{28A0092B-C50C-407E-A947-70E740481C1C}">
                  <a14:useLocalDpi xmlns:a14="http://schemas.microsoft.com/office/drawing/2010/main" val="0"/>
                </a:ext>
              </a:extLst>
            </a:blip>
            <a:srcRect r="4751"/>
            <a:stretch/>
          </p:blipFill>
          <p:spPr>
            <a:xfrm>
              <a:off x="6432478" y="1618618"/>
              <a:ext cx="4118003" cy="4023417"/>
            </a:xfrm>
            <a:prstGeom prst="rect">
              <a:avLst/>
            </a:prstGeom>
            <a:ln w="50800">
              <a:solidFill>
                <a:schemeClr val="accent4"/>
              </a:solidFill>
              <a:miter lim="800000"/>
            </a:ln>
            <a:effectLst/>
          </p:spPr>
        </p:pic>
        <p:pic>
          <p:nvPicPr>
            <p:cNvPr id="7" name="Picture 6" descr="Screen Shot 2015-07-30 at 11.47.0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5113" y="1926495"/>
              <a:ext cx="3745368" cy="4023134"/>
            </a:xfrm>
            <a:prstGeom prst="rect">
              <a:avLst/>
            </a:prstGeom>
            <a:ln w="50800">
              <a:solidFill>
                <a:schemeClr val="accent4"/>
              </a:solidFill>
            </a:ln>
            <a:effectLst/>
          </p:spPr>
        </p:pic>
      </p:grpSp>
      <p:sp>
        <p:nvSpPr>
          <p:cNvPr id="14" name="Oval 13"/>
          <p:cNvSpPr/>
          <p:nvPr/>
        </p:nvSpPr>
        <p:spPr bwMode="auto">
          <a:xfrm>
            <a:off x="8503419" y="3222945"/>
            <a:ext cx="3241762" cy="3221917"/>
          </a:xfrm>
          <a:prstGeom prst="ellipse">
            <a:avLst/>
          </a:prstGeom>
          <a:solidFill>
            <a:schemeClr val="accent4"/>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Rectangle 4"/>
          <p:cNvSpPr/>
          <p:nvPr/>
        </p:nvSpPr>
        <p:spPr>
          <a:xfrm>
            <a:off x="9704832" y="3799194"/>
            <a:ext cx="1300356" cy="646331"/>
          </a:xfrm>
          <a:prstGeom prst="rect">
            <a:avLst/>
          </a:prstGeom>
        </p:spPr>
        <p:txBody>
          <a:bodyPr wrap="none">
            <a:spAutoFit/>
          </a:bodyPr>
          <a:lstStyle/>
          <a:p>
            <a:pPr defTabSz="914099" fontAlgn="base">
              <a:spcBef>
                <a:spcPct val="0"/>
              </a:spcBef>
              <a:spcAft>
                <a:spcPct val="0"/>
              </a:spcAft>
            </a:pPr>
            <a:r>
              <a:rPr lang="en-US" sz="3600" b="1" kern="0" dirty="0">
                <a:solidFill>
                  <a:schemeClr val="bg1"/>
                </a:solidFill>
              </a:rPr>
              <a:t>Goal:</a:t>
            </a:r>
          </a:p>
        </p:txBody>
      </p:sp>
      <p:sp>
        <p:nvSpPr>
          <p:cNvPr id="26" name="Rectangle 25"/>
          <p:cNvSpPr/>
          <p:nvPr/>
        </p:nvSpPr>
        <p:spPr>
          <a:xfrm>
            <a:off x="8594858" y="4400030"/>
            <a:ext cx="3169721" cy="1200329"/>
          </a:xfrm>
          <a:prstGeom prst="rect">
            <a:avLst/>
          </a:prstGeom>
        </p:spPr>
        <p:txBody>
          <a:bodyPr wrap="square">
            <a:spAutoFit/>
          </a:bodyPr>
          <a:lstStyle/>
          <a:p>
            <a:pPr algn="ctr" defTabSz="914099" fontAlgn="base">
              <a:spcBef>
                <a:spcPct val="0"/>
              </a:spcBef>
              <a:spcAft>
                <a:spcPct val="0"/>
              </a:spcAft>
            </a:pPr>
            <a:r>
              <a:rPr lang="en-US" sz="2400" kern="0" dirty="0">
                <a:gradFill>
                  <a:gsLst>
                    <a:gs pos="0">
                      <a:srgbClr val="FFFFFF"/>
                    </a:gs>
                    <a:gs pos="100000">
                      <a:srgbClr val="FFFFFF"/>
                    </a:gs>
                  </a:gsLst>
                  <a:lin ang="5400000" scaled="0"/>
                </a:gradFill>
              </a:rPr>
              <a:t>People who </a:t>
            </a:r>
            <a:r>
              <a:rPr lang="en-US" sz="2400" b="1" kern="0" dirty="0">
                <a:gradFill>
                  <a:gsLst>
                    <a:gs pos="0">
                      <a:srgbClr val="FFFFFF"/>
                    </a:gs>
                    <a:gs pos="100000">
                      <a:srgbClr val="FFFFFF"/>
                    </a:gs>
                  </a:gsLst>
                  <a:lin ang="5400000" scaled="0"/>
                </a:gradFill>
              </a:rPr>
              <a:t>browsed 5 or more </a:t>
            </a:r>
            <a:r>
              <a:rPr lang="en-US" sz="2400" kern="0" dirty="0">
                <a:gradFill>
                  <a:gsLst>
                    <a:gs pos="0">
                      <a:srgbClr val="FFFFFF"/>
                    </a:gs>
                    <a:gs pos="100000">
                      <a:srgbClr val="FFFFFF"/>
                    </a:gs>
                  </a:gsLst>
                  <a:lin ang="5400000" scaled="0"/>
                </a:gradFill>
              </a:rPr>
              <a:t>product catalogue pages</a:t>
            </a:r>
          </a:p>
        </p:txBody>
      </p:sp>
      <p:sp>
        <p:nvSpPr>
          <p:cNvPr id="4" name="Title 3"/>
          <p:cNvSpPr>
            <a:spLocks noGrp="1"/>
          </p:cNvSpPr>
          <p:nvPr>
            <p:ph type="title"/>
          </p:nvPr>
        </p:nvSpPr>
        <p:spPr>
          <a:xfrm>
            <a:off x="271430" y="301752"/>
            <a:ext cx="11073366" cy="574321"/>
          </a:xfrm>
        </p:spPr>
        <p:txBody>
          <a:bodyPr>
            <a:noAutofit/>
          </a:bodyPr>
          <a:lstStyle/>
          <a:p>
            <a:r>
              <a:rPr lang="en-US" sz="2920" dirty="0"/>
              <a:t>UET Goal Type : Pages Per Visit</a:t>
            </a:r>
          </a:p>
        </p:txBody>
      </p:sp>
    </p:spTree>
    <p:extLst>
      <p:ext uri="{BB962C8B-B14F-4D97-AF65-F5344CB8AC3E}">
        <p14:creationId xmlns:p14="http://schemas.microsoft.com/office/powerpoint/2010/main" val="1733287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7-30 at 12.07.24 PM.png"/>
          <p:cNvPicPr>
            <a:picLocks noChangeAspect="1"/>
          </p:cNvPicPr>
          <p:nvPr/>
        </p:nvPicPr>
        <p:blipFill rotWithShape="1">
          <a:blip r:embed="rId3">
            <a:extLst>
              <a:ext uri="{28A0092B-C50C-407E-A947-70E740481C1C}">
                <a14:useLocalDpi xmlns:a14="http://schemas.microsoft.com/office/drawing/2010/main" val="0"/>
              </a:ext>
            </a:extLst>
          </a:blip>
          <a:srcRect t="9468"/>
          <a:stretch/>
        </p:blipFill>
        <p:spPr>
          <a:xfrm>
            <a:off x="9096129" y="2420136"/>
            <a:ext cx="2729493" cy="3787529"/>
          </a:xfrm>
          <a:prstGeom prst="rect">
            <a:avLst/>
          </a:prstGeom>
          <a:ln w="50800">
            <a:solidFill>
              <a:schemeClr val="accent4"/>
            </a:solidFill>
            <a:miter lim="800000"/>
          </a:ln>
        </p:spPr>
      </p:pic>
      <p:pic>
        <p:nvPicPr>
          <p:cNvPr id="12" name="Picture 11" descr="Screen Shot 2015-07-31 at 11.22.0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64" y="1801133"/>
            <a:ext cx="6796421" cy="4671839"/>
          </a:xfrm>
          <a:prstGeom prst="rect">
            <a:avLst/>
          </a:prstGeom>
          <a:ln w="50800">
            <a:solidFill>
              <a:schemeClr val="accent4"/>
            </a:solidFill>
            <a:miter lim="800000"/>
          </a:ln>
        </p:spPr>
      </p:pic>
      <p:pic>
        <p:nvPicPr>
          <p:cNvPr id="7" name="Picture 6"/>
          <p:cNvPicPr>
            <a:picLocks noChangeAspect="1"/>
          </p:cNvPicPr>
          <p:nvPr/>
        </p:nvPicPr>
        <p:blipFill>
          <a:blip r:embed="rId5"/>
          <a:stretch>
            <a:fillRect/>
          </a:stretch>
        </p:blipFill>
        <p:spPr>
          <a:xfrm rot="21277198">
            <a:off x="10825088" y="4988899"/>
            <a:ext cx="391574" cy="391574"/>
          </a:xfrm>
          <a:prstGeom prst="rect">
            <a:avLst/>
          </a:prstGeom>
        </p:spPr>
      </p:pic>
      <p:sp>
        <p:nvSpPr>
          <p:cNvPr id="2" name="Arc 1"/>
          <p:cNvSpPr/>
          <p:nvPr/>
        </p:nvSpPr>
        <p:spPr>
          <a:xfrm rot="7285336">
            <a:off x="6274591" y="1568279"/>
            <a:ext cx="5097727" cy="4922105"/>
          </a:xfrm>
          <a:prstGeom prst="arc">
            <a:avLst/>
          </a:prstGeom>
          <a:ln w="50800" cap="rnd">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458" y="6460726"/>
            <a:ext cx="1248792" cy="249845"/>
          </a:xfrm>
          <a:prstGeom prst="rect">
            <a:avLst/>
          </a:prstGeom>
        </p:spPr>
      </p:pic>
      <p:sp>
        <p:nvSpPr>
          <p:cNvPr id="15" name="Oval 14"/>
          <p:cNvSpPr/>
          <p:nvPr/>
        </p:nvSpPr>
        <p:spPr bwMode="auto">
          <a:xfrm>
            <a:off x="5700942" y="3602638"/>
            <a:ext cx="3016333" cy="3016333"/>
          </a:xfrm>
          <a:prstGeom prst="ellipse">
            <a:avLst/>
          </a:prstGeom>
          <a:solidFill>
            <a:schemeClr val="accent4"/>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8" name="Group 17"/>
          <p:cNvGrpSpPr/>
          <p:nvPr/>
        </p:nvGrpSpPr>
        <p:grpSpPr>
          <a:xfrm>
            <a:off x="5624251" y="3984298"/>
            <a:ext cx="3169721" cy="1718077"/>
            <a:chOff x="9532035" y="2903287"/>
            <a:chExt cx="3169721" cy="1718077"/>
          </a:xfrm>
        </p:grpSpPr>
        <p:sp>
          <p:nvSpPr>
            <p:cNvPr id="21" name="Rectangle 20"/>
            <p:cNvSpPr/>
            <p:nvPr/>
          </p:nvSpPr>
          <p:spPr>
            <a:xfrm>
              <a:off x="10528432" y="2903287"/>
              <a:ext cx="1300356" cy="646331"/>
            </a:xfrm>
            <a:prstGeom prst="rect">
              <a:avLst/>
            </a:prstGeom>
          </p:spPr>
          <p:txBody>
            <a:bodyPr wrap="none">
              <a:spAutoFit/>
            </a:bodyPr>
            <a:lstStyle/>
            <a:p>
              <a:pPr defTabSz="914099" fontAlgn="base">
                <a:spcBef>
                  <a:spcPct val="0"/>
                </a:spcBef>
                <a:spcAft>
                  <a:spcPct val="0"/>
                </a:spcAft>
              </a:pPr>
              <a:r>
                <a:rPr lang="en-US" sz="3600" b="1" kern="0" dirty="0">
                  <a:solidFill>
                    <a:schemeClr val="bg1"/>
                  </a:solidFill>
                </a:rPr>
                <a:t>Goal:</a:t>
              </a:r>
            </a:p>
          </p:txBody>
        </p:sp>
        <p:sp>
          <p:nvSpPr>
            <p:cNvPr id="22" name="Rectangle 21"/>
            <p:cNvSpPr/>
            <p:nvPr/>
          </p:nvSpPr>
          <p:spPr>
            <a:xfrm>
              <a:off x="9532035" y="3605701"/>
              <a:ext cx="3169721" cy="1015663"/>
            </a:xfrm>
            <a:prstGeom prst="rect">
              <a:avLst/>
            </a:prstGeom>
          </p:spPr>
          <p:txBody>
            <a:bodyPr wrap="square">
              <a:spAutoFit/>
            </a:bodyPr>
            <a:lstStyle/>
            <a:p>
              <a:pPr algn="ctr" defTabSz="914099" fontAlgn="base">
                <a:spcBef>
                  <a:spcPct val="0"/>
                </a:spcBef>
                <a:spcAft>
                  <a:spcPct val="0"/>
                </a:spcAft>
              </a:pPr>
              <a:r>
                <a:rPr lang="en-US" sz="2000" kern="0" dirty="0">
                  <a:gradFill>
                    <a:gsLst>
                      <a:gs pos="0">
                        <a:srgbClr val="FFFFFF"/>
                      </a:gs>
                      <a:gs pos="100000">
                        <a:srgbClr val="FFFFFF"/>
                      </a:gs>
                    </a:gsLst>
                    <a:lin ang="5400000" scaled="0"/>
                  </a:gradFill>
                </a:rPr>
                <a:t>People who </a:t>
              </a:r>
              <a:r>
                <a:rPr lang="en-US" sz="2000" b="1" kern="0" dirty="0">
                  <a:gradFill>
                    <a:gsLst>
                      <a:gs pos="0">
                        <a:srgbClr val="FFFFFF"/>
                      </a:gs>
                      <a:gs pos="100000">
                        <a:srgbClr val="FFFFFF"/>
                      </a:gs>
                    </a:gsLst>
                    <a:lin ang="5400000" scaled="0"/>
                  </a:gradFill>
                </a:rPr>
                <a:t>started </a:t>
              </a:r>
              <a:br>
                <a:rPr lang="en-US" sz="2000" b="1" kern="0" dirty="0">
                  <a:gradFill>
                    <a:gsLst>
                      <a:gs pos="0">
                        <a:srgbClr val="FFFFFF"/>
                      </a:gs>
                      <a:gs pos="100000">
                        <a:srgbClr val="FFFFFF"/>
                      </a:gs>
                    </a:gsLst>
                    <a:lin ang="5400000" scaled="0"/>
                  </a:gradFill>
                </a:rPr>
              </a:br>
              <a:r>
                <a:rPr lang="en-US" sz="2000" b="1" kern="0" dirty="0">
                  <a:gradFill>
                    <a:gsLst>
                      <a:gs pos="0">
                        <a:srgbClr val="FFFFFF"/>
                      </a:gs>
                      <a:gs pos="100000">
                        <a:srgbClr val="FFFFFF"/>
                      </a:gs>
                    </a:gsLst>
                    <a:lin ang="5400000" scaled="0"/>
                  </a:gradFill>
                </a:rPr>
                <a:t>a live chat </a:t>
              </a:r>
              <a:r>
                <a:rPr lang="en-US" sz="2000" kern="0" dirty="0">
                  <a:gradFill>
                    <a:gsLst>
                      <a:gs pos="0">
                        <a:srgbClr val="FFFFFF"/>
                      </a:gs>
                      <a:gs pos="100000">
                        <a:srgbClr val="FFFFFF"/>
                      </a:gs>
                    </a:gsLst>
                    <a:lin ang="5400000" scaled="0"/>
                  </a:gradFill>
                </a:rPr>
                <a:t>with </a:t>
              </a:r>
              <a:br>
                <a:rPr lang="en-US" sz="2000" kern="0" dirty="0">
                  <a:gradFill>
                    <a:gsLst>
                      <a:gs pos="0">
                        <a:srgbClr val="FFFFFF"/>
                      </a:gs>
                      <a:gs pos="100000">
                        <a:srgbClr val="FFFFFF"/>
                      </a:gs>
                    </a:gsLst>
                    <a:lin ang="5400000" scaled="0"/>
                  </a:gradFill>
                </a:rPr>
              </a:br>
              <a:r>
                <a:rPr lang="en-US" sz="2000" kern="0" dirty="0">
                  <a:gradFill>
                    <a:gsLst>
                      <a:gs pos="0">
                        <a:srgbClr val="FFFFFF"/>
                      </a:gs>
                      <a:gs pos="100000">
                        <a:srgbClr val="FFFFFF"/>
                      </a:gs>
                    </a:gsLst>
                    <a:lin ang="5400000" scaled="0"/>
                  </a:gradFill>
                </a:rPr>
                <a:t>customer support</a:t>
              </a:r>
            </a:p>
          </p:txBody>
        </p:sp>
      </p:grpSp>
      <p:sp>
        <p:nvSpPr>
          <p:cNvPr id="16" name="Title 15"/>
          <p:cNvSpPr>
            <a:spLocks noGrp="1"/>
          </p:cNvSpPr>
          <p:nvPr>
            <p:ph type="title"/>
          </p:nvPr>
        </p:nvSpPr>
        <p:spPr/>
        <p:txBody>
          <a:bodyPr/>
          <a:lstStyle/>
          <a:p>
            <a:r>
              <a:rPr lang="en-US" dirty="0"/>
              <a:t>UET Goal Type : Custom Event</a:t>
            </a:r>
          </a:p>
        </p:txBody>
      </p:sp>
      <p:sp>
        <p:nvSpPr>
          <p:cNvPr id="17" name="Text Placeholder 16"/>
          <p:cNvSpPr>
            <a:spLocks noGrp="1"/>
          </p:cNvSpPr>
          <p:nvPr>
            <p:ph type="body" sz="quarter" idx="10"/>
          </p:nvPr>
        </p:nvSpPr>
        <p:spPr>
          <a:xfrm>
            <a:off x="271429" y="1212569"/>
            <a:ext cx="11073366" cy="1094980"/>
          </a:xfrm>
        </p:spPr>
        <p:txBody>
          <a:bodyPr/>
          <a:lstStyle/>
          <a:p>
            <a:r>
              <a:rPr lang="en-US" dirty="0"/>
              <a:t>An event consists of values advertiser can use to describe a consumer’s </a:t>
            </a:r>
            <a:br>
              <a:rPr lang="en-US" dirty="0"/>
            </a:br>
            <a:r>
              <a:rPr lang="en-US" dirty="0"/>
              <a:t>interaction with the site</a:t>
            </a:r>
          </a:p>
          <a:p>
            <a:pPr marL="0" indent="0">
              <a:buNone/>
            </a:pPr>
            <a:endParaRPr lang="en-US" dirty="0"/>
          </a:p>
        </p:txBody>
      </p:sp>
    </p:spTree>
    <p:extLst>
      <p:ext uri="{BB962C8B-B14F-4D97-AF65-F5344CB8AC3E}">
        <p14:creationId xmlns:p14="http://schemas.microsoft.com/office/powerpoint/2010/main" val="3335176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par>
                          <p:cTn id="17" fill="hold">
                            <p:stCondLst>
                              <p:cond delay="0"/>
                            </p:stCondLst>
                            <p:childTnLst>
                              <p:par>
                                <p:cTn id="18" presetID="53" presetClass="entr" presetSubtype="52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fltVal val="0.5"/>
                                          </p:val>
                                        </p:tav>
                                        <p:tav tm="100000">
                                          <p:val>
                                            <p:strVal val="#ppt_x"/>
                                          </p:val>
                                        </p:tav>
                                      </p:tavLst>
                                    </p:anim>
                                    <p:anim calcmode="lin" valueType="num">
                                      <p:cBhvr>
                                        <p:cTn id="24" dur="50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58" y="6460726"/>
            <a:ext cx="1248792" cy="249845"/>
          </a:xfrm>
          <a:prstGeom prst="rect">
            <a:avLst/>
          </a:prstGeom>
        </p:spPr>
      </p:pic>
      <p:grpSp>
        <p:nvGrpSpPr>
          <p:cNvPr id="18" name="Group 17"/>
          <p:cNvGrpSpPr/>
          <p:nvPr/>
        </p:nvGrpSpPr>
        <p:grpSpPr>
          <a:xfrm>
            <a:off x="5624251" y="3984298"/>
            <a:ext cx="3169721" cy="1718077"/>
            <a:chOff x="9532035" y="2903287"/>
            <a:chExt cx="3169721" cy="1718077"/>
          </a:xfrm>
        </p:grpSpPr>
        <p:sp>
          <p:nvSpPr>
            <p:cNvPr id="21" name="Rectangle 20"/>
            <p:cNvSpPr/>
            <p:nvPr/>
          </p:nvSpPr>
          <p:spPr>
            <a:xfrm>
              <a:off x="10528432" y="2903287"/>
              <a:ext cx="1300356" cy="646331"/>
            </a:xfrm>
            <a:prstGeom prst="rect">
              <a:avLst/>
            </a:prstGeom>
          </p:spPr>
          <p:txBody>
            <a:bodyPr wrap="none">
              <a:spAutoFit/>
            </a:bodyPr>
            <a:lstStyle/>
            <a:p>
              <a:pPr defTabSz="914099" fontAlgn="base">
                <a:spcBef>
                  <a:spcPct val="0"/>
                </a:spcBef>
                <a:spcAft>
                  <a:spcPct val="0"/>
                </a:spcAft>
              </a:pPr>
              <a:r>
                <a:rPr lang="en-US" sz="3600" b="1" kern="0" dirty="0">
                  <a:solidFill>
                    <a:schemeClr val="bg1"/>
                  </a:solidFill>
                </a:rPr>
                <a:t>Goal:</a:t>
              </a:r>
            </a:p>
          </p:txBody>
        </p:sp>
        <p:sp>
          <p:nvSpPr>
            <p:cNvPr id="22" name="Rectangle 21"/>
            <p:cNvSpPr/>
            <p:nvPr/>
          </p:nvSpPr>
          <p:spPr>
            <a:xfrm>
              <a:off x="9532035" y="3605701"/>
              <a:ext cx="3169721" cy="1015663"/>
            </a:xfrm>
            <a:prstGeom prst="rect">
              <a:avLst/>
            </a:prstGeom>
          </p:spPr>
          <p:txBody>
            <a:bodyPr wrap="square">
              <a:spAutoFit/>
            </a:bodyPr>
            <a:lstStyle/>
            <a:p>
              <a:pPr algn="ctr" defTabSz="914099" fontAlgn="base">
                <a:spcBef>
                  <a:spcPct val="0"/>
                </a:spcBef>
                <a:spcAft>
                  <a:spcPct val="0"/>
                </a:spcAft>
              </a:pPr>
              <a:r>
                <a:rPr lang="en-US" sz="2000" kern="0" dirty="0">
                  <a:gradFill>
                    <a:gsLst>
                      <a:gs pos="0">
                        <a:srgbClr val="FFFFFF"/>
                      </a:gs>
                      <a:gs pos="100000">
                        <a:srgbClr val="FFFFFF"/>
                      </a:gs>
                    </a:gsLst>
                    <a:lin ang="5400000" scaled="0"/>
                  </a:gradFill>
                </a:rPr>
                <a:t>People who </a:t>
              </a:r>
              <a:r>
                <a:rPr lang="en-US" sz="2000" b="1" kern="0" dirty="0">
                  <a:gradFill>
                    <a:gsLst>
                      <a:gs pos="0">
                        <a:srgbClr val="FFFFFF"/>
                      </a:gs>
                      <a:gs pos="100000">
                        <a:srgbClr val="FFFFFF"/>
                      </a:gs>
                    </a:gsLst>
                    <a:lin ang="5400000" scaled="0"/>
                  </a:gradFill>
                </a:rPr>
                <a:t>started </a:t>
              </a:r>
              <a:br>
                <a:rPr lang="en-US" sz="2000" b="1" kern="0" dirty="0">
                  <a:gradFill>
                    <a:gsLst>
                      <a:gs pos="0">
                        <a:srgbClr val="FFFFFF"/>
                      </a:gs>
                      <a:gs pos="100000">
                        <a:srgbClr val="FFFFFF"/>
                      </a:gs>
                    </a:gsLst>
                    <a:lin ang="5400000" scaled="0"/>
                  </a:gradFill>
                </a:rPr>
              </a:br>
              <a:r>
                <a:rPr lang="en-US" sz="2000" b="1" kern="0" dirty="0">
                  <a:gradFill>
                    <a:gsLst>
                      <a:gs pos="0">
                        <a:srgbClr val="FFFFFF"/>
                      </a:gs>
                      <a:gs pos="100000">
                        <a:srgbClr val="FFFFFF"/>
                      </a:gs>
                    </a:gsLst>
                    <a:lin ang="5400000" scaled="0"/>
                  </a:gradFill>
                </a:rPr>
                <a:t>a live chat </a:t>
              </a:r>
              <a:r>
                <a:rPr lang="en-US" sz="2000" kern="0" dirty="0">
                  <a:gradFill>
                    <a:gsLst>
                      <a:gs pos="0">
                        <a:srgbClr val="FFFFFF"/>
                      </a:gs>
                      <a:gs pos="100000">
                        <a:srgbClr val="FFFFFF"/>
                      </a:gs>
                    </a:gsLst>
                    <a:lin ang="5400000" scaled="0"/>
                  </a:gradFill>
                </a:rPr>
                <a:t>with </a:t>
              </a:r>
              <a:br>
                <a:rPr lang="en-US" sz="2000" kern="0" dirty="0">
                  <a:gradFill>
                    <a:gsLst>
                      <a:gs pos="0">
                        <a:srgbClr val="FFFFFF"/>
                      </a:gs>
                      <a:gs pos="100000">
                        <a:srgbClr val="FFFFFF"/>
                      </a:gs>
                    </a:gsLst>
                    <a:lin ang="5400000" scaled="0"/>
                  </a:gradFill>
                </a:rPr>
              </a:br>
              <a:r>
                <a:rPr lang="en-US" sz="2000" kern="0" dirty="0">
                  <a:gradFill>
                    <a:gsLst>
                      <a:gs pos="0">
                        <a:srgbClr val="FFFFFF"/>
                      </a:gs>
                      <a:gs pos="100000">
                        <a:srgbClr val="FFFFFF"/>
                      </a:gs>
                    </a:gsLst>
                    <a:lin ang="5400000" scaled="0"/>
                  </a:gradFill>
                </a:rPr>
                <a:t>customer support</a:t>
              </a:r>
            </a:p>
          </p:txBody>
        </p:sp>
      </p:grpSp>
      <p:sp>
        <p:nvSpPr>
          <p:cNvPr id="16" name="Title 15"/>
          <p:cNvSpPr>
            <a:spLocks noGrp="1"/>
          </p:cNvSpPr>
          <p:nvPr>
            <p:ph type="title"/>
          </p:nvPr>
        </p:nvSpPr>
        <p:spPr/>
        <p:txBody>
          <a:bodyPr/>
          <a:lstStyle/>
          <a:p>
            <a:r>
              <a:rPr lang="en-US" dirty="0"/>
              <a:t>Non UET Goal Type : Offline Conversions</a:t>
            </a:r>
          </a:p>
        </p:txBody>
      </p:sp>
      <p:sp>
        <p:nvSpPr>
          <p:cNvPr id="14" name="Text Placeholder 5"/>
          <p:cNvSpPr txBox="1">
            <a:spLocks/>
          </p:cNvSpPr>
          <p:nvPr/>
        </p:nvSpPr>
        <p:spPr>
          <a:xfrm>
            <a:off x="273827" y="1597693"/>
            <a:ext cx="7204474" cy="2535631"/>
          </a:xfrm>
          <a:prstGeom prst="rect">
            <a:avLst/>
          </a:prstGeom>
        </p:spPr>
        <p:txBody>
          <a:bodyPr anchor="ctr"/>
          <a:lstStyle>
            <a:lvl1pPr marL="272999" marR="0" indent="-272999" algn="l" defTabSz="742599" rtl="0" eaLnBrk="1" fontAlgn="auto" latinLnBrk="0" hangingPunct="1">
              <a:lnSpc>
                <a:spcPct val="90000"/>
              </a:lnSpc>
              <a:spcBef>
                <a:spcPct val="20000"/>
              </a:spcBef>
              <a:spcAft>
                <a:spcPts val="0"/>
              </a:spcAft>
              <a:buClrTx/>
              <a:buSzPct val="90000"/>
              <a:buFont typeface="Arial" pitchFamily="34" charset="0"/>
              <a:buChar char="•"/>
              <a:tabLst/>
              <a:defRPr sz="2599" kern="1200" spc="0" baseline="0">
                <a:gradFill>
                  <a:gsLst>
                    <a:gs pos="1250">
                      <a:schemeClr val="tx1"/>
                    </a:gs>
                    <a:gs pos="100000">
                      <a:schemeClr val="tx1"/>
                    </a:gs>
                  </a:gsLst>
                  <a:lin ang="5400000" scaled="0"/>
                </a:gradFill>
                <a:latin typeface="+mj-lt"/>
                <a:ea typeface="+mn-ea"/>
                <a:cs typeface="+mn-cs"/>
              </a:defRPr>
            </a:lvl1pPr>
            <a:lvl2pPr marL="465109" marR="0" indent="-192110" algn="l" defTabSz="742599" rtl="0" eaLnBrk="1" fontAlgn="auto" latinLnBrk="0" hangingPunct="1">
              <a:lnSpc>
                <a:spcPct val="90000"/>
              </a:lnSpc>
              <a:spcBef>
                <a:spcPct val="20000"/>
              </a:spcBef>
              <a:spcAft>
                <a:spcPts val="0"/>
              </a:spcAft>
              <a:buClrTx/>
              <a:buSzPct val="90000"/>
              <a:buFont typeface="Arial" pitchFamily="34" charset="0"/>
              <a:buChar char="•"/>
              <a:tabLst/>
              <a:defRPr sz="1911" kern="1200" spc="0" baseline="0">
                <a:gradFill>
                  <a:gsLst>
                    <a:gs pos="1250">
                      <a:schemeClr val="tx1"/>
                    </a:gs>
                    <a:gs pos="100000">
                      <a:schemeClr val="tx1"/>
                    </a:gs>
                  </a:gsLst>
                  <a:lin ang="5400000" scaled="0"/>
                </a:gradFill>
                <a:latin typeface="+mn-lt"/>
                <a:ea typeface="+mn-ea"/>
                <a:cs typeface="+mn-cs"/>
              </a:defRPr>
            </a:lvl2pPr>
            <a:lvl3pPr marL="636996"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593" kern="1200" spc="0" baseline="0">
                <a:gradFill>
                  <a:gsLst>
                    <a:gs pos="1250">
                      <a:schemeClr val="tx1"/>
                    </a:gs>
                    <a:gs pos="100000">
                      <a:schemeClr val="tx1"/>
                    </a:gs>
                  </a:gsLst>
                  <a:lin ang="5400000" scaled="0"/>
                </a:gradFill>
                <a:latin typeface="+mn-lt"/>
                <a:ea typeface="+mn-ea"/>
                <a:cs typeface="+mn-cs"/>
              </a:defRPr>
            </a:lvl3pPr>
            <a:lvl4pPr marL="818996"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433" kern="1200" spc="0" baseline="0">
                <a:gradFill>
                  <a:gsLst>
                    <a:gs pos="1250">
                      <a:schemeClr val="tx1"/>
                    </a:gs>
                    <a:gs pos="100000">
                      <a:schemeClr val="tx1"/>
                    </a:gs>
                  </a:gsLst>
                  <a:lin ang="5400000" scaled="0"/>
                </a:gradFill>
                <a:latin typeface="+mn-lt"/>
                <a:ea typeface="+mn-ea"/>
                <a:cs typeface="+mn-cs"/>
              </a:defRPr>
            </a:lvl4pPr>
            <a:lvl5pPr marL="1000994" marR="0" indent="-181999" algn="l" defTabSz="742599" rtl="0" eaLnBrk="1" fontAlgn="auto" latinLnBrk="0" hangingPunct="1">
              <a:lnSpc>
                <a:spcPct val="90000"/>
              </a:lnSpc>
              <a:spcBef>
                <a:spcPct val="20000"/>
              </a:spcBef>
              <a:spcAft>
                <a:spcPts val="0"/>
              </a:spcAft>
              <a:buClrTx/>
              <a:buSzPct val="90000"/>
              <a:buFont typeface="Arial" pitchFamily="34" charset="0"/>
              <a:buChar char="•"/>
              <a:tabLst/>
              <a:defRPr sz="1433" kern="1200" spc="0" baseline="0">
                <a:gradFill>
                  <a:gsLst>
                    <a:gs pos="1250">
                      <a:schemeClr val="tx1"/>
                    </a:gs>
                    <a:gs pos="100000">
                      <a:schemeClr val="tx1"/>
                    </a:gs>
                  </a:gsLst>
                  <a:lin ang="5400000" scaled="0"/>
                </a:gradFill>
                <a:latin typeface="+mn-lt"/>
                <a:ea typeface="+mn-ea"/>
                <a:cs typeface="+mn-cs"/>
              </a:defRPr>
            </a:lvl5pPr>
            <a:lvl6pPr marL="2042148"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6pPr>
            <a:lvl7pPr marL="2413448"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7pPr>
            <a:lvl8pPr marL="2784747"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8pPr>
            <a:lvl9pPr marL="3156046" indent="-185650" algn="l" defTabSz="742599" rtl="0" eaLnBrk="1" latinLnBrk="0" hangingPunct="1">
              <a:spcBef>
                <a:spcPct val="20000"/>
              </a:spcBef>
              <a:buFont typeface="Arial" pitchFamily="34" charset="0"/>
              <a:buChar char="•"/>
              <a:defRPr sz="1593" kern="1200">
                <a:solidFill>
                  <a:schemeClr val="tx1"/>
                </a:solidFill>
                <a:latin typeface="+mn-lt"/>
                <a:ea typeface="+mn-ea"/>
                <a:cs typeface="+mn-cs"/>
              </a:defRPr>
            </a:lvl9pPr>
          </a:lstStyle>
          <a:p>
            <a:r>
              <a:rPr lang="en-US" sz="2040" dirty="0">
                <a:latin typeface="+mn-lt"/>
              </a:rPr>
              <a:t>Offline Conversions help track conversions that may have closed in-person or that were leads that may have converted later. Examples may include mortgage buying, insurance quotes, college enrollment, car buying and other forms of lead generation</a:t>
            </a:r>
            <a:endParaRPr lang="en-US" sz="2040" dirty="0"/>
          </a:p>
          <a:p>
            <a:r>
              <a:rPr lang="en-US" sz="2040" dirty="0">
                <a:latin typeface="+mn-lt"/>
              </a:rPr>
              <a:t>Pre-requisites – </a:t>
            </a:r>
          </a:p>
          <a:p>
            <a:pPr lvl="1"/>
            <a:r>
              <a:rPr lang="en-US" sz="2040" dirty="0"/>
              <a:t>Requires a modification to advertiser’s site code that adds the </a:t>
            </a:r>
            <a:r>
              <a:rPr lang="en-US" sz="2040" dirty="0" err="1"/>
              <a:t>ClickID</a:t>
            </a:r>
            <a:r>
              <a:rPr lang="en-US" sz="2040" dirty="0"/>
              <a:t> to cookies</a:t>
            </a:r>
          </a:p>
          <a:p>
            <a:pPr lvl="1"/>
            <a:r>
              <a:rPr lang="en-US" sz="2040" dirty="0"/>
              <a:t>CRM software that tracks leads and attributes them to the </a:t>
            </a:r>
            <a:r>
              <a:rPr lang="en-US" sz="2040" dirty="0" err="1"/>
              <a:t>ClickID</a:t>
            </a:r>
            <a:r>
              <a:rPr lang="en-US" sz="2040" dirty="0"/>
              <a:t> from the cookie</a:t>
            </a:r>
          </a:p>
          <a:p>
            <a:r>
              <a:rPr lang="en-US" sz="2040" dirty="0">
                <a:latin typeface="+mn-lt"/>
              </a:rPr>
              <a:t>Offline conversion data needs to be uploaded back to Bing Ads by the advertiser</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642" y="1250275"/>
            <a:ext cx="4785829" cy="3192548"/>
          </a:xfrm>
          <a:prstGeom prst="rect">
            <a:avLst/>
          </a:prstGeom>
        </p:spPr>
      </p:pic>
      <p:sp>
        <p:nvSpPr>
          <p:cNvPr id="20" name="Rectangle 19"/>
          <p:cNvSpPr/>
          <p:nvPr/>
        </p:nvSpPr>
        <p:spPr>
          <a:xfrm>
            <a:off x="8139543" y="4878665"/>
            <a:ext cx="3415720" cy="1278765"/>
          </a:xfrm>
          <a:prstGeom prst="rect">
            <a:avLst/>
          </a:prstGeom>
          <a:solidFill>
            <a:schemeClr val="bg1">
              <a:lumMod val="95000"/>
            </a:schemeClr>
          </a:solidFill>
        </p:spPr>
        <p:txBody>
          <a:bodyPr wrap="square">
            <a:spAutoFit/>
          </a:bodyPr>
          <a:lstStyle/>
          <a:p>
            <a:r>
              <a:rPr lang="en-US" sz="2040" b="1" dirty="0"/>
              <a:t>Better ROI</a:t>
            </a:r>
          </a:p>
          <a:p>
            <a:r>
              <a:rPr lang="en-US" sz="1836" dirty="0"/>
              <a:t>Make campaign optimizations based on the full impact of your search ads.</a:t>
            </a:r>
          </a:p>
        </p:txBody>
      </p:sp>
      <p:sp>
        <p:nvSpPr>
          <p:cNvPr id="23" name="Rectangle 22"/>
          <p:cNvSpPr/>
          <p:nvPr/>
        </p:nvSpPr>
        <p:spPr>
          <a:xfrm>
            <a:off x="4226252" y="4878665"/>
            <a:ext cx="3167002" cy="1278765"/>
          </a:xfrm>
          <a:prstGeom prst="rect">
            <a:avLst/>
          </a:prstGeom>
          <a:solidFill>
            <a:schemeClr val="bg1">
              <a:lumMod val="95000"/>
            </a:schemeClr>
          </a:solidFill>
        </p:spPr>
        <p:txBody>
          <a:bodyPr wrap="square">
            <a:spAutoFit/>
          </a:bodyPr>
          <a:lstStyle/>
          <a:p>
            <a:r>
              <a:rPr lang="en-US" sz="2040" b="1" dirty="0"/>
              <a:t>Easy importing</a:t>
            </a:r>
          </a:p>
          <a:p>
            <a:r>
              <a:rPr lang="en-US" sz="1836" dirty="0"/>
              <a:t>The time, date, Click ID and goal name are all you need to get started.</a:t>
            </a:r>
          </a:p>
        </p:txBody>
      </p:sp>
      <p:sp>
        <p:nvSpPr>
          <p:cNvPr id="24" name="Rectangle 23"/>
          <p:cNvSpPr/>
          <p:nvPr/>
        </p:nvSpPr>
        <p:spPr>
          <a:xfrm>
            <a:off x="455405" y="4878665"/>
            <a:ext cx="3060901" cy="1278765"/>
          </a:xfrm>
          <a:prstGeom prst="rect">
            <a:avLst/>
          </a:prstGeom>
          <a:solidFill>
            <a:schemeClr val="bg1">
              <a:lumMod val="95000"/>
            </a:schemeClr>
          </a:solidFill>
        </p:spPr>
        <p:txBody>
          <a:bodyPr wrap="square">
            <a:spAutoFit/>
          </a:bodyPr>
          <a:lstStyle/>
          <a:p>
            <a:r>
              <a:rPr lang="en-US" sz="2040" b="1" dirty="0"/>
              <a:t>Better tracking</a:t>
            </a:r>
          </a:p>
          <a:p>
            <a:r>
              <a:rPr lang="en-US" sz="1836" dirty="0"/>
              <a:t>Track the impact of your campaigns across your online and offline channels.</a:t>
            </a:r>
          </a:p>
        </p:txBody>
      </p:sp>
    </p:spTree>
    <p:extLst>
      <p:ext uri="{BB962C8B-B14F-4D97-AF65-F5344CB8AC3E}">
        <p14:creationId xmlns:p14="http://schemas.microsoft.com/office/powerpoint/2010/main" val="1720135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58" y="6460726"/>
            <a:ext cx="1248792" cy="249845"/>
          </a:xfrm>
          <a:prstGeom prst="rect">
            <a:avLst/>
          </a:prstGeom>
        </p:spPr>
      </p:pic>
      <p:sp>
        <p:nvSpPr>
          <p:cNvPr id="16" name="Title 15"/>
          <p:cNvSpPr>
            <a:spLocks noGrp="1"/>
          </p:cNvSpPr>
          <p:nvPr>
            <p:ph type="title"/>
          </p:nvPr>
        </p:nvSpPr>
        <p:spPr/>
        <p:txBody>
          <a:bodyPr/>
          <a:lstStyle/>
          <a:p>
            <a:r>
              <a:rPr lang="en-US" dirty="0"/>
              <a:t>Non UET Goal Type : Mobile App Install</a:t>
            </a:r>
          </a:p>
        </p:txBody>
      </p:sp>
      <p:sp>
        <p:nvSpPr>
          <p:cNvPr id="2" name="TextBox 1"/>
          <p:cNvSpPr txBox="1"/>
          <p:nvPr/>
        </p:nvSpPr>
        <p:spPr>
          <a:xfrm>
            <a:off x="460983" y="1653704"/>
            <a:ext cx="6937849" cy="35552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40" dirty="0">
                <a:gradFill>
                  <a:gsLst>
                    <a:gs pos="1250">
                      <a:schemeClr val="tx1"/>
                    </a:gs>
                    <a:gs pos="100000">
                      <a:schemeClr val="tx1"/>
                    </a:gs>
                  </a:gsLst>
                  <a:lin ang="5400000" scaled="0"/>
                </a:gradFill>
              </a:rPr>
              <a:t>Tracks conversions by using the app-specific URL that is provided by the Bing Ads-certified partner</a:t>
            </a:r>
          </a:p>
          <a:p>
            <a:pPr marL="342900" indent="-342900">
              <a:lnSpc>
                <a:spcPct val="90000"/>
              </a:lnSpc>
              <a:spcAft>
                <a:spcPts val="600"/>
              </a:spcAft>
              <a:buFont typeface="Arial" panose="020B0604020202020204" pitchFamily="34" charset="0"/>
              <a:buChar char="•"/>
            </a:pPr>
            <a:r>
              <a:rPr lang="en-US" sz="2040" dirty="0">
                <a:gradFill>
                  <a:gsLst>
                    <a:gs pos="1250">
                      <a:schemeClr val="tx1"/>
                    </a:gs>
                    <a:gs pos="100000">
                      <a:schemeClr val="tx1"/>
                    </a:gs>
                  </a:gsLst>
                  <a:lin ang="5400000" scaled="0"/>
                </a:gradFill>
              </a:rPr>
              <a:t>Does not require a UET tag to function</a:t>
            </a:r>
          </a:p>
          <a:p>
            <a:pPr marL="342900" indent="-342900">
              <a:lnSpc>
                <a:spcPct val="90000"/>
              </a:lnSpc>
              <a:spcAft>
                <a:spcPts val="600"/>
              </a:spcAft>
              <a:buFont typeface="Arial" panose="020B0604020202020204" pitchFamily="34" charset="0"/>
              <a:buChar char="•"/>
            </a:pPr>
            <a:r>
              <a:rPr lang="en-US" sz="2040" dirty="0">
                <a:gradFill>
                  <a:gsLst>
                    <a:gs pos="1250">
                      <a:schemeClr val="tx1"/>
                    </a:gs>
                    <a:gs pos="100000">
                      <a:schemeClr val="tx1"/>
                    </a:gs>
                  </a:gsLst>
                  <a:lin ang="5400000" scaled="0"/>
                </a:gradFill>
              </a:rPr>
              <a:t>Only one conversion goal is required per app platform for each app, per advertiser</a:t>
            </a:r>
          </a:p>
          <a:p>
            <a:pPr marL="342900" indent="-342900">
              <a:lnSpc>
                <a:spcPct val="90000"/>
              </a:lnSpc>
              <a:spcAft>
                <a:spcPts val="600"/>
              </a:spcAft>
              <a:buFont typeface="Arial" panose="020B0604020202020204" pitchFamily="34" charset="0"/>
              <a:buChar char="•"/>
            </a:pPr>
            <a:r>
              <a:rPr lang="en-US" sz="2040" dirty="0">
                <a:gradFill>
                  <a:gsLst>
                    <a:gs pos="1250">
                      <a:schemeClr val="tx1"/>
                    </a:gs>
                    <a:gs pos="100000">
                      <a:schemeClr val="tx1"/>
                    </a:gs>
                  </a:gsLst>
                  <a:lin ang="5400000" scaled="0"/>
                </a:gradFill>
              </a:rPr>
              <a:t>Works with the App Extension for Text ads, as well as the separate “App Install Ad” ad type</a:t>
            </a:r>
          </a:p>
          <a:p>
            <a:pPr marL="342900" indent="-342900">
              <a:lnSpc>
                <a:spcPct val="90000"/>
              </a:lnSpc>
              <a:spcAft>
                <a:spcPts val="600"/>
              </a:spcAft>
              <a:buFont typeface="Arial" panose="020B0604020202020204" pitchFamily="34" charset="0"/>
              <a:buChar char="•"/>
            </a:pPr>
            <a:r>
              <a:rPr lang="en-US" sz="2040" dirty="0">
                <a:gradFill>
                  <a:gsLst>
                    <a:gs pos="1250">
                      <a:schemeClr val="tx1"/>
                    </a:gs>
                    <a:gs pos="100000">
                      <a:schemeClr val="tx1"/>
                    </a:gs>
                  </a:gsLst>
                  <a:lin ang="5400000" scaled="0"/>
                </a:gradFill>
              </a:rPr>
              <a:t>NOTE: The partner attributes conversions to an app install only AFTER the app is opened for the first time</a:t>
            </a:r>
          </a:p>
          <a:p>
            <a:pPr>
              <a:lnSpc>
                <a:spcPct val="90000"/>
              </a:lnSpc>
              <a:spcAft>
                <a:spcPts val="600"/>
              </a:spcAft>
            </a:pPr>
            <a:endParaRPr lang="en-US" sz="2040" dirty="0" err="1">
              <a:gradFill>
                <a:gsLst>
                  <a:gs pos="1250">
                    <a:schemeClr val="tx1"/>
                  </a:gs>
                  <a:gs pos="100000">
                    <a:schemeClr val="tx1"/>
                  </a:gs>
                </a:gsLst>
                <a:lin ang="5400000" scaled="0"/>
              </a:gradFill>
            </a:endParaRPr>
          </a:p>
        </p:txBody>
      </p:sp>
      <p:pic>
        <p:nvPicPr>
          <p:cNvPr id="15" name="Picture 14"/>
          <p:cNvPicPr>
            <a:picLocks noChangeAspect="1"/>
          </p:cNvPicPr>
          <p:nvPr/>
        </p:nvPicPr>
        <p:blipFill>
          <a:blip r:embed="rId4"/>
          <a:stretch>
            <a:fillRect/>
          </a:stretch>
        </p:blipFill>
        <p:spPr>
          <a:xfrm>
            <a:off x="8488797" y="1335546"/>
            <a:ext cx="2217972" cy="2259044"/>
          </a:xfrm>
          <a:prstGeom prst="rect">
            <a:avLst/>
          </a:prstGeom>
        </p:spPr>
      </p:pic>
      <p:pic>
        <p:nvPicPr>
          <p:cNvPr id="17" name="Picture 16"/>
          <p:cNvPicPr>
            <a:picLocks noChangeAspect="1"/>
          </p:cNvPicPr>
          <p:nvPr/>
        </p:nvPicPr>
        <p:blipFill>
          <a:blip r:embed="rId5"/>
          <a:stretch>
            <a:fillRect/>
          </a:stretch>
        </p:blipFill>
        <p:spPr>
          <a:xfrm>
            <a:off x="8863906" y="3594590"/>
            <a:ext cx="1467753" cy="567219"/>
          </a:xfrm>
          <a:prstGeom prst="rect">
            <a:avLst/>
          </a:prstGeom>
        </p:spPr>
      </p:pic>
      <p:pic>
        <p:nvPicPr>
          <p:cNvPr id="25" name="Picture 24"/>
          <p:cNvPicPr>
            <a:picLocks noChangeAspect="1"/>
          </p:cNvPicPr>
          <p:nvPr/>
        </p:nvPicPr>
        <p:blipFill rotWithShape="1">
          <a:blip r:embed="rId6"/>
          <a:srcRect l="-1" r="-4355"/>
          <a:stretch/>
        </p:blipFill>
        <p:spPr>
          <a:xfrm>
            <a:off x="8951975" y="4494857"/>
            <a:ext cx="1291614" cy="383710"/>
          </a:xfrm>
          <a:prstGeom prst="rect">
            <a:avLst/>
          </a:prstGeom>
        </p:spPr>
      </p:pic>
    </p:spTree>
    <p:extLst>
      <p:ext uri="{BB962C8B-B14F-4D97-AF65-F5344CB8AC3E}">
        <p14:creationId xmlns:p14="http://schemas.microsoft.com/office/powerpoint/2010/main" val="2126918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 Shot 2015-07-31 at 11.13.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919" y="2125677"/>
            <a:ext cx="6822387" cy="4022995"/>
          </a:xfrm>
          <a:prstGeom prst="rect">
            <a:avLst/>
          </a:prstGeom>
          <a:ln w="6350">
            <a:solidFill>
              <a:schemeClr val="bg2"/>
            </a:solidFill>
          </a:ln>
        </p:spPr>
      </p:pic>
      <p:sp>
        <p:nvSpPr>
          <p:cNvPr id="3" name="Title 2"/>
          <p:cNvSpPr>
            <a:spLocks noGrp="1"/>
          </p:cNvSpPr>
          <p:nvPr>
            <p:ph type="title"/>
          </p:nvPr>
        </p:nvSpPr>
        <p:spPr/>
        <p:txBody>
          <a:bodyPr/>
          <a:lstStyle/>
          <a:p>
            <a:r>
              <a:rPr lang="en-US" dirty="0"/>
              <a:t>What Is the UET Tag?</a:t>
            </a:r>
          </a:p>
        </p:txBody>
      </p:sp>
      <p:sp>
        <p:nvSpPr>
          <p:cNvPr id="2" name="Rectangle 1"/>
          <p:cNvSpPr/>
          <p:nvPr/>
        </p:nvSpPr>
        <p:spPr>
          <a:xfrm>
            <a:off x="271430" y="977728"/>
            <a:ext cx="11429875" cy="707886"/>
          </a:xfrm>
          <a:prstGeom prst="rect">
            <a:avLst/>
          </a:prstGeom>
        </p:spPr>
        <p:txBody>
          <a:bodyPr wrap="square">
            <a:spAutoFit/>
          </a:bodyPr>
          <a:lstStyle/>
          <a:p>
            <a:pPr marL="342900" indent="-342900">
              <a:buFont typeface="Arial" panose="020B0604020202020204" pitchFamily="34" charset="0"/>
              <a:buChar char="•"/>
            </a:pPr>
            <a:r>
              <a:rPr lang="en-US" sz="2000" dirty="0">
                <a:latin typeface="Segoe UI" panose="020B0502040204020203" pitchFamily="34" charset="0"/>
              </a:rPr>
              <a:t>The tag is a snippet of JavaScript that advertisers can add to their website’s code in order to track and measure user activity</a:t>
            </a:r>
            <a:endParaRPr lang="en-US" sz="2000" dirty="0"/>
          </a:p>
        </p:txBody>
      </p:sp>
      <p:sp>
        <p:nvSpPr>
          <p:cNvPr id="5" name="Rectangle 4"/>
          <p:cNvSpPr/>
          <p:nvPr/>
        </p:nvSpPr>
        <p:spPr bwMode="auto">
          <a:xfrm>
            <a:off x="4388664" y="1851360"/>
            <a:ext cx="2011658" cy="2743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500" b="1" dirty="0">
                <a:gradFill>
                  <a:gsLst>
                    <a:gs pos="0">
                      <a:srgbClr val="FFFFFF"/>
                    </a:gs>
                    <a:gs pos="100000">
                      <a:srgbClr val="FFFFFF"/>
                    </a:gs>
                  </a:gsLst>
                  <a:lin ang="5400000" scaled="0"/>
                </a:gradFill>
                <a:ea typeface="Segoe UI" pitchFamily="34" charset="0"/>
                <a:cs typeface="Segoe UI" pitchFamily="34" charset="0"/>
              </a:rPr>
              <a:t>Example</a:t>
            </a:r>
          </a:p>
        </p:txBody>
      </p:sp>
    </p:spTree>
    <p:extLst>
      <p:ext uri="{BB962C8B-B14F-4D97-AF65-F5344CB8AC3E}">
        <p14:creationId xmlns:p14="http://schemas.microsoft.com/office/powerpoint/2010/main" val="1753877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UET Tag Implementation </a:t>
            </a:r>
          </a:p>
        </p:txBody>
      </p:sp>
      <p:grpSp>
        <p:nvGrpSpPr>
          <p:cNvPr id="13" name="Group 12"/>
          <p:cNvGrpSpPr/>
          <p:nvPr/>
        </p:nvGrpSpPr>
        <p:grpSpPr>
          <a:xfrm>
            <a:off x="963463" y="3088980"/>
            <a:ext cx="4018185" cy="1677386"/>
            <a:chOff x="3889511" y="3577604"/>
            <a:chExt cx="4018185" cy="1677386"/>
          </a:xfrm>
        </p:grpSpPr>
        <p:sp>
          <p:nvSpPr>
            <p:cNvPr id="2" name="Pentagon 1"/>
            <p:cNvSpPr/>
            <p:nvPr/>
          </p:nvSpPr>
          <p:spPr bwMode="auto">
            <a:xfrm>
              <a:off x="3889511" y="3577604"/>
              <a:ext cx="4018185" cy="1677386"/>
            </a:xfrm>
            <a:custGeom>
              <a:avLst/>
              <a:gdLst>
                <a:gd name="connsiteX0" fmla="*/ 0 w 5134735"/>
                <a:gd name="connsiteY0" fmla="*/ 0 h 1912279"/>
                <a:gd name="connsiteX1" fmla="*/ 4178596 w 5134735"/>
                <a:gd name="connsiteY1" fmla="*/ 0 h 1912279"/>
                <a:gd name="connsiteX2" fmla="*/ 5134735 w 5134735"/>
                <a:gd name="connsiteY2" fmla="*/ 956140 h 1912279"/>
                <a:gd name="connsiteX3" fmla="*/ 4178596 w 5134735"/>
                <a:gd name="connsiteY3" fmla="*/ 1912279 h 1912279"/>
                <a:gd name="connsiteX4" fmla="*/ 0 w 5134735"/>
                <a:gd name="connsiteY4" fmla="*/ 1912279 h 1912279"/>
                <a:gd name="connsiteX5" fmla="*/ 0 w 5134735"/>
                <a:gd name="connsiteY5" fmla="*/ 0 h 1912279"/>
                <a:gd name="connsiteX0" fmla="*/ 0 w 4926391"/>
                <a:gd name="connsiteY0" fmla="*/ 0 h 1912279"/>
                <a:gd name="connsiteX1" fmla="*/ 4178596 w 4926391"/>
                <a:gd name="connsiteY1" fmla="*/ 0 h 1912279"/>
                <a:gd name="connsiteX2" fmla="*/ 4926391 w 4926391"/>
                <a:gd name="connsiteY2" fmla="*/ 990864 h 1912279"/>
                <a:gd name="connsiteX3" fmla="*/ 4178596 w 4926391"/>
                <a:gd name="connsiteY3" fmla="*/ 1912279 h 1912279"/>
                <a:gd name="connsiteX4" fmla="*/ 0 w 4926391"/>
                <a:gd name="connsiteY4" fmla="*/ 1912279 h 1912279"/>
                <a:gd name="connsiteX5" fmla="*/ 0 w 4926391"/>
                <a:gd name="connsiteY5" fmla="*/ 0 h 191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6391" h="1912279">
                  <a:moveTo>
                    <a:pt x="0" y="0"/>
                  </a:moveTo>
                  <a:lnTo>
                    <a:pt x="4178596" y="0"/>
                  </a:lnTo>
                  <a:lnTo>
                    <a:pt x="4926391" y="990864"/>
                  </a:lnTo>
                  <a:lnTo>
                    <a:pt x="4178596" y="1912279"/>
                  </a:lnTo>
                  <a:lnTo>
                    <a:pt x="0" y="1912279"/>
                  </a:lnTo>
                  <a:lnTo>
                    <a:pt x="0" y="0"/>
                  </a:lnTo>
                  <a:close/>
                </a:path>
              </a:pathLst>
            </a:cu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kern="0">
                  <a:solidFill>
                    <a:schemeClr val="bg1"/>
                  </a:solidFill>
                  <a:latin typeface="Segoe UI Light"/>
                </a:rPr>
                <a:t>CODE</a:t>
              </a:r>
              <a:endParaRPr lang="en-US" sz="1400" kern="0" dirty="0">
                <a:solidFill>
                  <a:schemeClr val="bg1"/>
                </a:solidFill>
                <a:latin typeface="Segoe UI Light"/>
              </a:endParaRPr>
            </a:p>
          </p:txBody>
        </p:sp>
        <p:pic>
          <p:nvPicPr>
            <p:cNvPr id="4" name="Picture 3"/>
            <p:cNvPicPr>
              <a:picLocks noChangeAspect="1"/>
            </p:cNvPicPr>
            <p:nvPr/>
          </p:nvPicPr>
          <p:blipFill>
            <a:blip r:embed="rId3"/>
            <a:stretch>
              <a:fillRect/>
            </a:stretch>
          </p:blipFill>
          <p:spPr>
            <a:xfrm>
              <a:off x="4081575" y="4201802"/>
              <a:ext cx="3125924" cy="823475"/>
            </a:xfrm>
            <a:prstGeom prst="rect">
              <a:avLst/>
            </a:prstGeom>
            <a:ln>
              <a:noFill/>
            </a:ln>
            <a:effectLst>
              <a:outerShdw blurRad="241300" dist="63500" dir="2700000" algn="tl" rotWithShape="0">
                <a:prstClr val="black">
                  <a:alpha val="40000"/>
                </a:prstClr>
              </a:outerShdw>
            </a:effectLst>
          </p:spPr>
        </p:pic>
        <p:sp>
          <p:nvSpPr>
            <p:cNvPr id="6" name="TextBox 5"/>
            <p:cNvSpPr txBox="1"/>
            <p:nvPr/>
          </p:nvSpPr>
          <p:spPr>
            <a:xfrm>
              <a:off x="4009440" y="3722565"/>
              <a:ext cx="1970454" cy="387798"/>
            </a:xfrm>
            <a:prstGeom prst="rect">
              <a:avLst/>
            </a:prstGeom>
            <a:noFill/>
          </p:spPr>
          <p:txBody>
            <a:bodyPr wrap="square" lIns="45720" tIns="0" rIns="0" bIns="0" rtlCol="0">
              <a:spAutoFit/>
            </a:bodyPr>
            <a:lstStyle/>
            <a:p>
              <a:pPr marL="0">
                <a:lnSpc>
                  <a:spcPct val="90000"/>
                </a:lnSpc>
                <a:spcBef>
                  <a:spcPct val="20000"/>
                </a:spcBef>
                <a:buClr>
                  <a:schemeClr val="tx2"/>
                </a:buClr>
                <a:buSzPct val="115000"/>
              </a:pPr>
              <a:r>
                <a:rPr lang="en-US" sz="2800" dirty="0">
                  <a:solidFill>
                    <a:schemeClr val="bg1"/>
                  </a:solidFill>
                  <a:latin typeface="Segoe UI Light" pitchFamily="34" charset="0"/>
                </a:rPr>
                <a:t>UET CODE</a:t>
              </a:r>
            </a:p>
          </p:txBody>
        </p:sp>
        <p:sp>
          <p:nvSpPr>
            <p:cNvPr id="25" name="Oval 24"/>
            <p:cNvSpPr/>
            <p:nvPr/>
          </p:nvSpPr>
          <p:spPr bwMode="auto">
            <a:xfrm rot="19671924">
              <a:off x="7469794" y="4357835"/>
              <a:ext cx="188273" cy="184025"/>
            </a:xfrm>
            <a:prstGeom prst="ellipse">
              <a:avLst/>
            </a:prstGeom>
            <a:solidFill>
              <a:schemeClr val="bg1"/>
            </a:solidFill>
            <a:ln w="10795" cap="flat" cmpd="sng" algn="ctr">
              <a:solidFill>
                <a:schemeClr val="bg1"/>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grpSp>
      <p:grpSp>
        <p:nvGrpSpPr>
          <p:cNvPr id="15" name="Group 14"/>
          <p:cNvGrpSpPr/>
          <p:nvPr/>
        </p:nvGrpSpPr>
        <p:grpSpPr>
          <a:xfrm>
            <a:off x="9051039" y="1321185"/>
            <a:ext cx="1009220" cy="1506734"/>
            <a:chOff x="9921287" y="2150010"/>
            <a:chExt cx="1009220" cy="1506734"/>
          </a:xfrm>
        </p:grpSpPr>
        <p:cxnSp>
          <p:nvCxnSpPr>
            <p:cNvPr id="12" name="Straight Connector 11"/>
            <p:cNvCxnSpPr/>
            <p:nvPr/>
          </p:nvCxnSpPr>
          <p:spPr>
            <a:xfrm flipV="1">
              <a:off x="9921287" y="2619538"/>
              <a:ext cx="577267" cy="1037206"/>
            </a:xfrm>
            <a:prstGeom prst="line">
              <a:avLst/>
            </a:prstGeom>
            <a:ln w="254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auto">
            <a:xfrm>
              <a:off x="10066601" y="2150010"/>
              <a:ext cx="863906" cy="863906"/>
            </a:xfrm>
            <a:prstGeom prst="ellips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6" name="Group 15"/>
          <p:cNvGrpSpPr/>
          <p:nvPr/>
        </p:nvGrpSpPr>
        <p:grpSpPr>
          <a:xfrm>
            <a:off x="8983126" y="2175701"/>
            <a:ext cx="2083637" cy="1271810"/>
            <a:chOff x="9853374" y="3004526"/>
            <a:chExt cx="2083637" cy="1271810"/>
          </a:xfrm>
        </p:grpSpPr>
        <p:cxnSp>
          <p:nvCxnSpPr>
            <p:cNvPr id="43" name="Straight Connector 42"/>
            <p:cNvCxnSpPr/>
            <p:nvPr/>
          </p:nvCxnSpPr>
          <p:spPr>
            <a:xfrm flipV="1">
              <a:off x="9853374" y="3452997"/>
              <a:ext cx="1651683" cy="823339"/>
            </a:xfrm>
            <a:prstGeom prst="line">
              <a:avLst/>
            </a:prstGeom>
            <a:ln w="254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11073105" y="3004526"/>
              <a:ext cx="863906" cy="863906"/>
            </a:xfrm>
            <a:prstGeom prst="ellips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8" name="Group 17"/>
          <p:cNvGrpSpPr/>
          <p:nvPr/>
        </p:nvGrpSpPr>
        <p:grpSpPr>
          <a:xfrm>
            <a:off x="8969248" y="4160137"/>
            <a:ext cx="1344974" cy="1530178"/>
            <a:chOff x="9839496" y="4988962"/>
            <a:chExt cx="1344974" cy="1530178"/>
          </a:xfrm>
        </p:grpSpPr>
        <p:cxnSp>
          <p:nvCxnSpPr>
            <p:cNvPr id="45" name="Straight Connector 44"/>
            <p:cNvCxnSpPr/>
            <p:nvPr/>
          </p:nvCxnSpPr>
          <p:spPr>
            <a:xfrm flipH="1" flipV="1">
              <a:off x="9839496" y="4988962"/>
              <a:ext cx="806017" cy="1025623"/>
            </a:xfrm>
            <a:prstGeom prst="line">
              <a:avLst/>
            </a:prstGeom>
            <a:ln w="254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rot="15771556">
              <a:off x="10320564" y="5655234"/>
              <a:ext cx="863906" cy="863906"/>
            </a:xfrm>
            <a:prstGeom prst="ellips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7" name="Group 16"/>
          <p:cNvGrpSpPr/>
          <p:nvPr/>
        </p:nvGrpSpPr>
        <p:grpSpPr>
          <a:xfrm>
            <a:off x="9149459" y="3672258"/>
            <a:ext cx="1945053" cy="863906"/>
            <a:chOff x="10019707" y="4501083"/>
            <a:chExt cx="1945053" cy="863906"/>
          </a:xfrm>
        </p:grpSpPr>
        <p:cxnSp>
          <p:nvCxnSpPr>
            <p:cNvPr id="47" name="Straight Connector 46"/>
            <p:cNvCxnSpPr/>
            <p:nvPr/>
          </p:nvCxnSpPr>
          <p:spPr>
            <a:xfrm flipH="1" flipV="1">
              <a:off x="10019707" y="4501084"/>
              <a:ext cx="1485351" cy="429170"/>
            </a:xfrm>
            <a:prstGeom prst="line">
              <a:avLst/>
            </a:prstGeom>
            <a:ln w="254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8" name="Oval 47"/>
            <p:cNvSpPr/>
            <p:nvPr/>
          </p:nvSpPr>
          <p:spPr bwMode="auto">
            <a:xfrm>
              <a:off x="11100854" y="4501083"/>
              <a:ext cx="863906" cy="863906"/>
            </a:xfrm>
            <a:prstGeom prst="ellips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9" name="Group 18"/>
          <p:cNvGrpSpPr/>
          <p:nvPr/>
        </p:nvGrpSpPr>
        <p:grpSpPr>
          <a:xfrm>
            <a:off x="7450294" y="2607654"/>
            <a:ext cx="2097197" cy="2097197"/>
            <a:chOff x="8320542" y="3436479"/>
            <a:chExt cx="2097197" cy="2097197"/>
          </a:xfrm>
        </p:grpSpPr>
        <p:sp>
          <p:nvSpPr>
            <p:cNvPr id="8" name="Oval 7"/>
            <p:cNvSpPr/>
            <p:nvPr/>
          </p:nvSpPr>
          <p:spPr bwMode="auto">
            <a:xfrm>
              <a:off x="8320542" y="3436479"/>
              <a:ext cx="2097197" cy="2097197"/>
            </a:xfrm>
            <a:prstGeom prst="ellips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 name="Rectangle 9"/>
            <p:cNvSpPr/>
            <p:nvPr/>
          </p:nvSpPr>
          <p:spPr>
            <a:xfrm>
              <a:off x="8411980" y="3972107"/>
              <a:ext cx="1909540" cy="1116332"/>
            </a:xfrm>
            <a:prstGeom prst="rect">
              <a:avLst/>
            </a:prstGeom>
          </p:spPr>
          <p:txBody>
            <a:bodyPr wrap="square">
              <a:spAutoFit/>
            </a:bodyPr>
            <a:lstStyle/>
            <a:p>
              <a:pPr algn="ctr" defTabSz="914099" fontAlgn="base">
                <a:spcBef>
                  <a:spcPct val="0"/>
                </a:spcBef>
                <a:spcAft>
                  <a:spcPct val="0"/>
                </a:spcAft>
              </a:pPr>
              <a:r>
                <a:rPr lang="en-US" sz="2000" kern="0" dirty="0">
                  <a:solidFill>
                    <a:schemeClr val="bg1"/>
                  </a:solidFill>
                  <a:latin typeface="Segoe UI Light"/>
                </a:rPr>
                <a:t>3</a:t>
              </a:r>
              <a:r>
                <a:rPr lang="en-US" sz="2000" kern="0" baseline="30000" dirty="0">
                  <a:solidFill>
                    <a:schemeClr val="bg1"/>
                  </a:solidFill>
                  <a:latin typeface="Segoe UI Light"/>
                </a:rPr>
                <a:t>rd</a:t>
              </a:r>
              <a:r>
                <a:rPr lang="en-US" sz="2000" kern="0" dirty="0">
                  <a:solidFill>
                    <a:schemeClr val="bg1"/>
                  </a:solidFill>
                  <a:latin typeface="Segoe UI Light"/>
                </a:rPr>
                <a:t> party tag management solution</a:t>
              </a:r>
            </a:p>
          </p:txBody>
        </p:sp>
      </p:grpSp>
      <p:sp>
        <p:nvSpPr>
          <p:cNvPr id="30" name="TextBox 43"/>
          <p:cNvSpPr txBox="1"/>
          <p:nvPr/>
        </p:nvSpPr>
        <p:spPr>
          <a:xfrm>
            <a:off x="548226" y="1561449"/>
            <a:ext cx="4591807" cy="1163395"/>
          </a:xfrm>
          <a:prstGeom prst="rect">
            <a:avLst/>
          </a:prstGeom>
          <a:noFill/>
        </p:spPr>
        <p:txBody>
          <a:bodyPr wrap="square" lIns="457200" tIns="0" rIns="0" bIns="0" rtlCol="0">
            <a:spAutoFit/>
          </a:bodyPr>
          <a:lstStyle>
            <a:defPPr>
              <a:defRPr lang="en-US"/>
            </a:defPPr>
            <a:lvl1pPr marL="0" algn="l" defTabSz="932651" rtl="0" eaLnBrk="1" latinLnBrk="0" hangingPunct="1">
              <a:defRPr sz="1800" kern="1200">
                <a:solidFill>
                  <a:schemeClr val="tx1"/>
                </a:solidFill>
                <a:latin typeface="+mn-lt"/>
                <a:ea typeface="+mn-ea"/>
                <a:cs typeface="+mn-cs"/>
              </a:defRPr>
            </a:lvl1pPr>
            <a:lvl2pPr marL="466325" algn="l" defTabSz="932651" rtl="0" eaLnBrk="1" latinLnBrk="0" hangingPunct="1">
              <a:defRPr sz="1800" kern="1200">
                <a:solidFill>
                  <a:schemeClr val="tx1"/>
                </a:solidFill>
                <a:latin typeface="+mn-lt"/>
                <a:ea typeface="+mn-ea"/>
                <a:cs typeface="+mn-cs"/>
              </a:defRPr>
            </a:lvl2pPr>
            <a:lvl3pPr marL="932651" algn="l" defTabSz="932651" rtl="0" eaLnBrk="1" latinLnBrk="0" hangingPunct="1">
              <a:defRPr sz="1800" kern="1200">
                <a:solidFill>
                  <a:schemeClr val="tx1"/>
                </a:solidFill>
                <a:latin typeface="+mn-lt"/>
                <a:ea typeface="+mn-ea"/>
                <a:cs typeface="+mn-cs"/>
              </a:defRPr>
            </a:lvl3pPr>
            <a:lvl4pPr marL="1398976" algn="l" defTabSz="932651" rtl="0" eaLnBrk="1" latinLnBrk="0" hangingPunct="1">
              <a:defRPr sz="1800" kern="1200">
                <a:solidFill>
                  <a:schemeClr val="tx1"/>
                </a:solidFill>
                <a:latin typeface="+mn-lt"/>
                <a:ea typeface="+mn-ea"/>
                <a:cs typeface="+mn-cs"/>
              </a:defRPr>
            </a:lvl4pPr>
            <a:lvl5pPr marL="1865301" algn="l" defTabSz="932651" rtl="0" eaLnBrk="1" latinLnBrk="0" hangingPunct="1">
              <a:defRPr sz="1800" kern="1200">
                <a:solidFill>
                  <a:schemeClr val="tx1"/>
                </a:solidFill>
                <a:latin typeface="+mn-lt"/>
                <a:ea typeface="+mn-ea"/>
                <a:cs typeface="+mn-cs"/>
              </a:defRPr>
            </a:lvl5pPr>
            <a:lvl6pPr marL="2331627" algn="l" defTabSz="932651" rtl="0" eaLnBrk="1" latinLnBrk="0" hangingPunct="1">
              <a:defRPr sz="1800" kern="1200">
                <a:solidFill>
                  <a:schemeClr val="tx1"/>
                </a:solidFill>
                <a:latin typeface="+mn-lt"/>
                <a:ea typeface="+mn-ea"/>
                <a:cs typeface="+mn-cs"/>
              </a:defRPr>
            </a:lvl6pPr>
            <a:lvl7pPr marL="2797952" algn="l" defTabSz="932651" rtl="0" eaLnBrk="1" latinLnBrk="0" hangingPunct="1">
              <a:defRPr sz="1800" kern="1200">
                <a:solidFill>
                  <a:schemeClr val="tx1"/>
                </a:solidFill>
                <a:latin typeface="+mn-lt"/>
                <a:ea typeface="+mn-ea"/>
                <a:cs typeface="+mn-cs"/>
              </a:defRPr>
            </a:lvl7pPr>
            <a:lvl8pPr marL="3264277" algn="l" defTabSz="932651" rtl="0" eaLnBrk="1" latinLnBrk="0" hangingPunct="1">
              <a:defRPr sz="1800" kern="1200">
                <a:solidFill>
                  <a:schemeClr val="tx1"/>
                </a:solidFill>
                <a:latin typeface="+mn-lt"/>
                <a:ea typeface="+mn-ea"/>
                <a:cs typeface="+mn-cs"/>
              </a:defRPr>
            </a:lvl8pPr>
            <a:lvl9pPr marL="3730604" algn="l" defTabSz="932651" rtl="0" eaLnBrk="1" latinLnBrk="0" hangingPunct="1">
              <a:defRPr sz="1800" kern="1200">
                <a:solidFill>
                  <a:schemeClr val="tx1"/>
                </a:solidFill>
                <a:latin typeface="+mn-lt"/>
                <a:ea typeface="+mn-ea"/>
                <a:cs typeface="+mn-cs"/>
              </a:defRPr>
            </a:lvl9pPr>
          </a:lstStyle>
          <a:p>
            <a:pPr defTabSz="932742">
              <a:lnSpc>
                <a:spcPct val="90000"/>
              </a:lnSpc>
              <a:spcBef>
                <a:spcPct val="20000"/>
              </a:spcBef>
              <a:buClr>
                <a:srgbClr val="A3A3A3"/>
              </a:buClr>
              <a:buSzPct val="115000"/>
            </a:pPr>
            <a:r>
              <a:rPr lang="en-US" sz="2800" dirty="0">
                <a:solidFill>
                  <a:srgbClr val="008272"/>
                </a:solidFill>
              </a:rPr>
              <a:t>Easily deploy within </a:t>
            </a:r>
            <a:r>
              <a:rPr lang="en-US" sz="2800" b="1" dirty="0">
                <a:solidFill>
                  <a:srgbClr val="008272"/>
                </a:solidFill>
              </a:rPr>
              <a:t>Tag Manager* </a:t>
            </a:r>
            <a:r>
              <a:rPr lang="en-US" sz="2800" dirty="0">
                <a:solidFill>
                  <a:srgbClr val="008272"/>
                </a:solidFill>
              </a:rPr>
              <a:t>of advertiser’s choice</a:t>
            </a:r>
          </a:p>
        </p:txBody>
      </p:sp>
      <p:sp>
        <p:nvSpPr>
          <p:cNvPr id="33" name="TextBox 32"/>
          <p:cNvSpPr txBox="1"/>
          <p:nvPr/>
        </p:nvSpPr>
        <p:spPr>
          <a:xfrm>
            <a:off x="333881" y="5523733"/>
            <a:ext cx="4432659" cy="775597"/>
          </a:xfrm>
          <a:prstGeom prst="rect">
            <a:avLst/>
          </a:prstGeom>
          <a:noFill/>
        </p:spPr>
        <p:txBody>
          <a:bodyPr wrap="square" lIns="457200" tIns="0" rIns="0" bIns="0" rtlCol="0">
            <a:spAutoFit/>
          </a:bodyPr>
          <a:lstStyle/>
          <a:p>
            <a:pPr defTabSz="932742">
              <a:lnSpc>
                <a:spcPct val="90000"/>
              </a:lnSpc>
              <a:spcBef>
                <a:spcPct val="20000"/>
              </a:spcBef>
              <a:buClr>
                <a:srgbClr val="A3A3A3"/>
              </a:buClr>
              <a:buSzPct val="115000"/>
            </a:pPr>
            <a:r>
              <a:rPr lang="en-US" sz="2800" dirty="0">
                <a:solidFill>
                  <a:srgbClr val="008272"/>
                </a:solidFill>
              </a:rPr>
              <a:t>Or place across </a:t>
            </a:r>
            <a:r>
              <a:rPr lang="en-US" sz="2800" b="1" dirty="0">
                <a:solidFill>
                  <a:srgbClr val="008272"/>
                </a:solidFill>
              </a:rPr>
              <a:t>every page</a:t>
            </a:r>
            <a:r>
              <a:rPr lang="en-US" sz="2800" dirty="0">
                <a:solidFill>
                  <a:srgbClr val="008272"/>
                </a:solidFill>
              </a:rPr>
              <a:t> on the site</a:t>
            </a:r>
          </a:p>
        </p:txBody>
      </p:sp>
      <p:cxnSp>
        <p:nvCxnSpPr>
          <p:cNvPr id="7" name="Straight Connector 6"/>
          <p:cNvCxnSpPr/>
          <p:nvPr/>
        </p:nvCxnSpPr>
        <p:spPr>
          <a:xfrm>
            <a:off x="2560266" y="2400806"/>
            <a:ext cx="0" cy="699271"/>
          </a:xfrm>
          <a:prstGeom prst="line">
            <a:avLst/>
          </a:prstGeom>
          <a:ln w="50800" cap="rnd">
            <a:solidFill>
              <a:schemeClr val="bg2"/>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560266" y="4869659"/>
            <a:ext cx="0" cy="699271"/>
          </a:xfrm>
          <a:prstGeom prst="line">
            <a:avLst/>
          </a:prstGeom>
          <a:ln w="50800" cap="rnd">
            <a:solidFill>
              <a:schemeClr val="bg2"/>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rot="6689300">
            <a:off x="4899456" y="3608160"/>
            <a:ext cx="2761531" cy="3241800"/>
          </a:xfrm>
          <a:custGeom>
            <a:avLst/>
            <a:gdLst>
              <a:gd name="connsiteX0" fmla="*/ 1189968 w 2379936"/>
              <a:gd name="connsiteY0" fmla="*/ 0 h 2081096"/>
              <a:gd name="connsiteX1" fmla="*/ 2379936 w 2379936"/>
              <a:gd name="connsiteY1" fmla="*/ 1040548 h 2081096"/>
              <a:gd name="connsiteX2" fmla="*/ 1189968 w 2379936"/>
              <a:gd name="connsiteY2" fmla="*/ 1040548 h 2081096"/>
              <a:gd name="connsiteX3" fmla="*/ 1189968 w 2379936"/>
              <a:gd name="connsiteY3" fmla="*/ 0 h 2081096"/>
              <a:gd name="connsiteX0" fmla="*/ 1189968 w 2379936"/>
              <a:gd name="connsiteY0" fmla="*/ 0 h 2081096"/>
              <a:gd name="connsiteX1" fmla="*/ 2379936 w 2379936"/>
              <a:gd name="connsiteY1" fmla="*/ 1040548 h 2081096"/>
              <a:gd name="connsiteX0" fmla="*/ 0 w 2761531"/>
              <a:gd name="connsiteY0" fmla="*/ 0 h 3241800"/>
              <a:gd name="connsiteX1" fmla="*/ 1189968 w 2761531"/>
              <a:gd name="connsiteY1" fmla="*/ 1040548 h 3241800"/>
              <a:gd name="connsiteX2" fmla="*/ 0 w 2761531"/>
              <a:gd name="connsiteY2" fmla="*/ 1040548 h 3241800"/>
              <a:gd name="connsiteX3" fmla="*/ 0 w 2761531"/>
              <a:gd name="connsiteY3" fmla="*/ 0 h 3241800"/>
              <a:gd name="connsiteX0" fmla="*/ 0 w 2761531"/>
              <a:gd name="connsiteY0" fmla="*/ 0 h 3241800"/>
              <a:gd name="connsiteX1" fmla="*/ 2761531 w 2761531"/>
              <a:gd name="connsiteY1" fmla="*/ 3241800 h 3241800"/>
              <a:gd name="connsiteX0" fmla="*/ 0 w 2761531"/>
              <a:gd name="connsiteY0" fmla="*/ 0 h 3241800"/>
              <a:gd name="connsiteX1" fmla="*/ 1189968 w 2761531"/>
              <a:gd name="connsiteY1" fmla="*/ 1040548 h 3241800"/>
              <a:gd name="connsiteX2" fmla="*/ 0 w 2761531"/>
              <a:gd name="connsiteY2" fmla="*/ 1040548 h 3241800"/>
              <a:gd name="connsiteX3" fmla="*/ 0 w 2761531"/>
              <a:gd name="connsiteY3" fmla="*/ 0 h 3241800"/>
              <a:gd name="connsiteX0" fmla="*/ 0 w 2761531"/>
              <a:gd name="connsiteY0" fmla="*/ 0 h 3241800"/>
              <a:gd name="connsiteX1" fmla="*/ 2761531 w 2761531"/>
              <a:gd name="connsiteY1" fmla="*/ 3241800 h 3241800"/>
              <a:gd name="connsiteX0" fmla="*/ 0 w 2761531"/>
              <a:gd name="connsiteY0" fmla="*/ 0 h 3241800"/>
              <a:gd name="connsiteX1" fmla="*/ 1189968 w 2761531"/>
              <a:gd name="connsiteY1" fmla="*/ 1040548 h 3241800"/>
              <a:gd name="connsiteX2" fmla="*/ 0 w 2761531"/>
              <a:gd name="connsiteY2" fmla="*/ 1040548 h 3241800"/>
              <a:gd name="connsiteX3" fmla="*/ 0 w 2761531"/>
              <a:gd name="connsiteY3" fmla="*/ 0 h 3241800"/>
              <a:gd name="connsiteX0" fmla="*/ 0 w 2761531"/>
              <a:gd name="connsiteY0" fmla="*/ 0 h 3241800"/>
              <a:gd name="connsiteX1" fmla="*/ 2761531 w 2761531"/>
              <a:gd name="connsiteY1" fmla="*/ 3241800 h 3241800"/>
              <a:gd name="connsiteX0" fmla="*/ 0 w 2761531"/>
              <a:gd name="connsiteY0" fmla="*/ 0 h 3241800"/>
              <a:gd name="connsiteX1" fmla="*/ 1189968 w 2761531"/>
              <a:gd name="connsiteY1" fmla="*/ 1040548 h 3241800"/>
              <a:gd name="connsiteX2" fmla="*/ 0 w 2761531"/>
              <a:gd name="connsiteY2" fmla="*/ 1040548 h 3241800"/>
              <a:gd name="connsiteX3" fmla="*/ 0 w 2761531"/>
              <a:gd name="connsiteY3" fmla="*/ 0 h 3241800"/>
              <a:gd name="connsiteX0" fmla="*/ 269160 w 2761531"/>
              <a:gd name="connsiteY0" fmla="*/ 96360 h 3241800"/>
              <a:gd name="connsiteX1" fmla="*/ 2761531 w 2761531"/>
              <a:gd name="connsiteY1" fmla="*/ 3241800 h 3241800"/>
              <a:gd name="connsiteX0" fmla="*/ 0 w 2761531"/>
              <a:gd name="connsiteY0" fmla="*/ 0 h 3241800"/>
              <a:gd name="connsiteX1" fmla="*/ 1189968 w 2761531"/>
              <a:gd name="connsiteY1" fmla="*/ 1040548 h 3241800"/>
              <a:gd name="connsiteX2" fmla="*/ 0 w 2761531"/>
              <a:gd name="connsiteY2" fmla="*/ 1040548 h 3241800"/>
              <a:gd name="connsiteX3" fmla="*/ 0 w 2761531"/>
              <a:gd name="connsiteY3" fmla="*/ 0 h 3241800"/>
              <a:gd name="connsiteX0" fmla="*/ 269160 w 2761531"/>
              <a:gd name="connsiteY0" fmla="*/ 96360 h 3241800"/>
              <a:gd name="connsiteX1" fmla="*/ 2761531 w 2761531"/>
              <a:gd name="connsiteY1" fmla="*/ 3241800 h 3241800"/>
              <a:gd name="connsiteX0" fmla="*/ 0 w 2761531"/>
              <a:gd name="connsiteY0" fmla="*/ 0 h 3241800"/>
              <a:gd name="connsiteX1" fmla="*/ 1189968 w 2761531"/>
              <a:gd name="connsiteY1" fmla="*/ 1040548 h 3241800"/>
              <a:gd name="connsiteX2" fmla="*/ 0 w 2761531"/>
              <a:gd name="connsiteY2" fmla="*/ 1040548 h 3241800"/>
              <a:gd name="connsiteX3" fmla="*/ 0 w 2761531"/>
              <a:gd name="connsiteY3" fmla="*/ 0 h 3241800"/>
              <a:gd name="connsiteX0" fmla="*/ 269160 w 2761531"/>
              <a:gd name="connsiteY0" fmla="*/ 96360 h 3241800"/>
              <a:gd name="connsiteX1" fmla="*/ 2761531 w 2761531"/>
              <a:gd name="connsiteY1" fmla="*/ 3241800 h 3241800"/>
              <a:gd name="connsiteX0" fmla="*/ 0 w 2761531"/>
              <a:gd name="connsiteY0" fmla="*/ 0 h 3241800"/>
              <a:gd name="connsiteX1" fmla="*/ 1189968 w 2761531"/>
              <a:gd name="connsiteY1" fmla="*/ 1040548 h 3241800"/>
              <a:gd name="connsiteX2" fmla="*/ 0 w 2761531"/>
              <a:gd name="connsiteY2" fmla="*/ 1040548 h 3241800"/>
              <a:gd name="connsiteX3" fmla="*/ 0 w 2761531"/>
              <a:gd name="connsiteY3" fmla="*/ 0 h 3241800"/>
              <a:gd name="connsiteX0" fmla="*/ 269160 w 2761531"/>
              <a:gd name="connsiteY0" fmla="*/ 96360 h 3241800"/>
              <a:gd name="connsiteX1" fmla="*/ 2761531 w 2761531"/>
              <a:gd name="connsiteY1" fmla="*/ 3241800 h 3241800"/>
            </a:gdLst>
            <a:ahLst/>
            <a:cxnLst>
              <a:cxn ang="0">
                <a:pos x="connsiteX0" y="connsiteY0"/>
              </a:cxn>
              <a:cxn ang="0">
                <a:pos x="connsiteX1" y="connsiteY1"/>
              </a:cxn>
            </a:cxnLst>
            <a:rect l="l" t="t" r="r" b="b"/>
            <a:pathLst>
              <a:path w="2761531" h="3241800" stroke="0" extrusionOk="0">
                <a:moveTo>
                  <a:pt x="0" y="0"/>
                </a:moveTo>
                <a:cubicBezTo>
                  <a:pt x="657201" y="0"/>
                  <a:pt x="1189968" y="465869"/>
                  <a:pt x="1189968" y="1040548"/>
                </a:cubicBezTo>
                <a:lnTo>
                  <a:pt x="0" y="1040548"/>
                </a:lnTo>
                <a:lnTo>
                  <a:pt x="0" y="0"/>
                </a:lnTo>
                <a:close/>
              </a:path>
              <a:path w="2761531" h="3241800" fill="none">
                <a:moveTo>
                  <a:pt x="269160" y="96360"/>
                </a:moveTo>
                <a:cubicBezTo>
                  <a:pt x="1044977" y="324244"/>
                  <a:pt x="2327557" y="1022096"/>
                  <a:pt x="2761531" y="3241800"/>
                </a:cubicBezTo>
              </a:path>
            </a:pathLst>
          </a:custGeom>
          <a:ln w="50800" cap="rnd">
            <a:solidFill>
              <a:schemeClr val="bg2"/>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89566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up)">
                                      <p:cBhvr>
                                        <p:cTn id="23" dur="500"/>
                                        <p:tgtEl>
                                          <p:spTgt spid="3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3000"/>
                            </p:stCondLst>
                            <p:childTnLst>
                              <p:par>
                                <p:cTn id="29" presetID="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up)">
                                      <p:cBhvr>
                                        <p:cTn id="38" dur="500"/>
                                        <p:tgtEl>
                                          <p:spTgt spid="18"/>
                                        </p:tgtEl>
                                      </p:cBhvr>
                                    </p:animEffect>
                                  </p:childTnLst>
                                </p:cTn>
                              </p:par>
                            </p:childTnLst>
                          </p:cTn>
                        </p:par>
                        <p:par>
                          <p:cTn id="39" fill="hold">
                            <p:stCondLst>
                              <p:cond delay="4000"/>
                            </p:stCondLst>
                            <p:childTnLst>
                              <p:par>
                                <p:cTn id="40" presetID="22" presetClass="entr" presetSubtype="4"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par>
                          <p:cTn id="43" fill="hold">
                            <p:stCondLst>
                              <p:cond delay="4500"/>
                            </p:stCondLst>
                            <p:childTnLst>
                              <p:par>
                                <p:cTn id="44" presetID="22" presetClass="entr" presetSubtype="8"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UET Tag Implementation – Tag Manager</a:t>
            </a:r>
          </a:p>
        </p:txBody>
      </p:sp>
      <p:sp>
        <p:nvSpPr>
          <p:cNvPr id="3" name="Text Placeholder 2"/>
          <p:cNvSpPr>
            <a:spLocks noGrp="1"/>
          </p:cNvSpPr>
          <p:nvPr>
            <p:ph type="body" sz="quarter" idx="10"/>
          </p:nvPr>
        </p:nvSpPr>
        <p:spPr>
          <a:xfrm>
            <a:off x="271429" y="1212569"/>
            <a:ext cx="11073366" cy="3725443"/>
          </a:xfrm>
        </p:spPr>
        <p:txBody>
          <a:bodyPr/>
          <a:lstStyle/>
          <a:p>
            <a:r>
              <a:rPr lang="en-US" dirty="0"/>
              <a:t>The benefit of using a tag manager is that it allows advertisers to manage website tags in one place </a:t>
            </a:r>
          </a:p>
          <a:p>
            <a:r>
              <a:rPr lang="en-US" dirty="0"/>
              <a:t>UET will work with all industry ready tag management systems </a:t>
            </a:r>
          </a:p>
          <a:p>
            <a:r>
              <a:rPr lang="en-US" dirty="0"/>
              <a:t>The following table lists the current status of tested and supported tag managers for usage in UET:</a:t>
            </a:r>
          </a:p>
          <a:p>
            <a:pPr lvl="1"/>
            <a:r>
              <a:rPr lang="en-US" dirty="0"/>
              <a:t>Google Tag Manager</a:t>
            </a:r>
          </a:p>
          <a:p>
            <a:pPr lvl="1"/>
            <a:r>
              <a:rPr lang="en-US" dirty="0"/>
              <a:t>Qubit (</a:t>
            </a:r>
            <a:r>
              <a:rPr lang="en-US" dirty="0" err="1"/>
              <a:t>Opentag</a:t>
            </a:r>
            <a:r>
              <a:rPr lang="en-US" dirty="0"/>
              <a:t>)</a:t>
            </a:r>
          </a:p>
          <a:p>
            <a:pPr lvl="1"/>
            <a:r>
              <a:rPr lang="en-US" dirty="0" err="1"/>
              <a:t>Tealium</a:t>
            </a:r>
            <a:endParaRPr lang="en-US" dirty="0"/>
          </a:p>
          <a:p>
            <a:pPr lvl="1"/>
            <a:r>
              <a:rPr lang="en-US" dirty="0" err="1"/>
              <a:t>Ensighten</a:t>
            </a:r>
            <a:endParaRPr lang="en-US" dirty="0"/>
          </a:p>
          <a:p>
            <a:pPr lvl="1"/>
            <a:r>
              <a:rPr lang="en-US" dirty="0" err="1"/>
              <a:t>BrightTag</a:t>
            </a:r>
            <a:r>
              <a:rPr lang="en-US" dirty="0"/>
              <a:t> (Signal)</a:t>
            </a:r>
          </a:p>
          <a:p>
            <a:pPr lvl="1"/>
            <a:r>
              <a:rPr lang="en-US" dirty="0"/>
              <a:t>Adobe Tag Manager</a:t>
            </a:r>
          </a:p>
          <a:p>
            <a:endParaRPr lang="en-US" dirty="0"/>
          </a:p>
        </p:txBody>
      </p:sp>
    </p:spTree>
    <p:extLst>
      <p:ext uri="{BB962C8B-B14F-4D97-AF65-F5344CB8AC3E}">
        <p14:creationId xmlns:p14="http://schemas.microsoft.com/office/powerpoint/2010/main" val="114694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UET Tag Implementation - Directly in Site Code</a:t>
            </a:r>
          </a:p>
        </p:txBody>
      </p:sp>
      <p:sp>
        <p:nvSpPr>
          <p:cNvPr id="3" name="Text Placeholder 2"/>
          <p:cNvSpPr>
            <a:spLocks noGrp="1"/>
          </p:cNvSpPr>
          <p:nvPr>
            <p:ph type="body" sz="quarter" idx="10"/>
          </p:nvPr>
        </p:nvSpPr>
        <p:spPr>
          <a:xfrm>
            <a:off x="271429" y="1212569"/>
            <a:ext cx="11073366" cy="1521891"/>
          </a:xfrm>
        </p:spPr>
        <p:txBody>
          <a:bodyPr/>
          <a:lstStyle/>
          <a:p>
            <a:r>
              <a:rPr lang="en-US" dirty="0"/>
              <a:t>UET can be implemented directly on webpages</a:t>
            </a:r>
          </a:p>
          <a:p>
            <a:pPr lvl="1"/>
            <a:r>
              <a:rPr lang="en-US" dirty="0"/>
              <a:t>Go directly into the Bing Ads UI and set goals and tags</a:t>
            </a:r>
          </a:p>
          <a:p>
            <a:pPr lvl="1"/>
            <a:r>
              <a:rPr lang="en-US" dirty="0"/>
              <a:t>Take the JavaScript tag and implement it directly on a website</a:t>
            </a:r>
          </a:p>
          <a:p>
            <a:pPr lvl="1"/>
            <a:r>
              <a:rPr lang="en-US" dirty="0"/>
              <a:t>It can go anywhere on the page: header, body, or footer. It is recommended on the page, as it lessens the chance of another tag causing issues</a:t>
            </a:r>
          </a:p>
        </p:txBody>
      </p:sp>
      <p:cxnSp>
        <p:nvCxnSpPr>
          <p:cNvPr id="37" name="Straight Arrow Connector 36"/>
          <p:cNvCxnSpPr/>
          <p:nvPr/>
        </p:nvCxnSpPr>
        <p:spPr>
          <a:xfrm flipV="1">
            <a:off x="4086804" y="4518612"/>
            <a:ext cx="4785830" cy="8844"/>
          </a:xfrm>
          <a:prstGeom prst="straightConnector1">
            <a:avLst/>
          </a:prstGeom>
          <a:ln w="254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086804" y="4951730"/>
            <a:ext cx="3962879" cy="565465"/>
          </a:xfrm>
          <a:prstGeom prst="straightConnector1">
            <a:avLst/>
          </a:prstGeom>
          <a:ln w="254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086804" y="3597278"/>
            <a:ext cx="3962879" cy="528452"/>
          </a:xfrm>
          <a:prstGeom prst="straightConnector1">
            <a:avLst/>
          </a:prstGeom>
          <a:ln w="254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22543" y="3001471"/>
            <a:ext cx="2992052" cy="2992052"/>
            <a:chOff x="7771907" y="2977587"/>
            <a:chExt cx="2992052" cy="2992052"/>
          </a:xfrm>
        </p:grpSpPr>
        <p:sp>
          <p:nvSpPr>
            <p:cNvPr id="15" name="Oval 14"/>
            <p:cNvSpPr/>
            <p:nvPr/>
          </p:nvSpPr>
          <p:spPr bwMode="auto">
            <a:xfrm>
              <a:off x="7771907" y="2977587"/>
              <a:ext cx="2992052" cy="2992052"/>
            </a:xfrm>
            <a:prstGeom prst="ellipse">
              <a:avLst/>
            </a:prstGeom>
            <a:solidFill>
              <a:schemeClr val="bg1"/>
            </a:solidFill>
            <a:ln w="66675" cap="flat" cmpd="sng" algn="ctr">
              <a:solidFill>
                <a:schemeClr val="accent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6" name="Group 15"/>
            <p:cNvGrpSpPr/>
            <p:nvPr/>
          </p:nvGrpSpPr>
          <p:grpSpPr>
            <a:xfrm>
              <a:off x="8190754" y="3587728"/>
              <a:ext cx="2153063" cy="1701497"/>
              <a:chOff x="5032560" y="2650957"/>
              <a:chExt cx="2153063" cy="1701497"/>
            </a:xfrm>
          </p:grpSpPr>
          <p:sp>
            <p:nvSpPr>
              <p:cNvPr id="17" name="Oval 16"/>
              <p:cNvSpPr/>
              <p:nvPr/>
            </p:nvSpPr>
            <p:spPr bwMode="auto">
              <a:xfrm>
                <a:off x="5262942" y="2650957"/>
                <a:ext cx="1701497" cy="1701497"/>
              </a:xfrm>
              <a:prstGeom prst="ellipse">
                <a:avLst/>
              </a:prstGeom>
              <a:noFill/>
              <a:ln w="28575" cap="flat" cmpd="sng" algn="ctr">
                <a:solidFill>
                  <a:schemeClr val="accent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solidFill>
                      <a:schemeClr val="accent1"/>
                    </a:solidFill>
                  </a:ln>
                  <a:solidFill>
                    <a:schemeClr val="bg1"/>
                  </a:solidFill>
                  <a:effectLst/>
                  <a:uLnTx/>
                  <a:uFillTx/>
                </a:endParaRPr>
              </a:p>
            </p:txBody>
          </p:sp>
          <p:sp>
            <p:nvSpPr>
              <p:cNvPr id="18" name="TextBox 17"/>
              <p:cNvSpPr txBox="1"/>
              <p:nvPr/>
            </p:nvSpPr>
            <p:spPr>
              <a:xfrm>
                <a:off x="5032560" y="3255564"/>
                <a:ext cx="2153063" cy="498598"/>
              </a:xfrm>
              <a:prstGeom prst="rect">
                <a:avLst/>
              </a:prstGeom>
              <a:noFill/>
            </p:spPr>
            <p:txBody>
              <a:bodyPr wrap="square" lIns="45720" tIns="0" rIns="0" bIns="0" rtlCol="0">
                <a:spAutoFit/>
              </a:bodyPr>
              <a:lstStyle/>
              <a:p>
                <a:pPr marL="0" algn="ctr">
                  <a:lnSpc>
                    <a:spcPct val="90000"/>
                  </a:lnSpc>
                  <a:spcBef>
                    <a:spcPct val="20000"/>
                  </a:spcBef>
                  <a:buClr>
                    <a:schemeClr val="tx2"/>
                  </a:buClr>
                  <a:buSzPct val="115000"/>
                </a:pPr>
                <a:r>
                  <a:rPr lang="en-US" sz="3600" dirty="0">
                    <a:solidFill>
                      <a:schemeClr val="accent2"/>
                    </a:solidFill>
                    <a:latin typeface="+mj-lt"/>
                  </a:rPr>
                  <a:t>Tag</a:t>
                </a:r>
              </a:p>
            </p:txBody>
          </p:sp>
        </p:grpSp>
      </p:grpSp>
      <p:grpSp>
        <p:nvGrpSpPr>
          <p:cNvPr id="13" name="Group 12"/>
          <p:cNvGrpSpPr/>
          <p:nvPr/>
        </p:nvGrpSpPr>
        <p:grpSpPr>
          <a:xfrm>
            <a:off x="8383549" y="2752633"/>
            <a:ext cx="2159707" cy="3670677"/>
            <a:chOff x="8006026" y="2286863"/>
            <a:chExt cx="2159707" cy="3670677"/>
          </a:xfrm>
        </p:grpSpPr>
        <p:sp>
          <p:nvSpPr>
            <p:cNvPr id="89" name="Oval 88"/>
            <p:cNvSpPr/>
            <p:nvPr/>
          </p:nvSpPr>
          <p:spPr bwMode="auto">
            <a:xfrm>
              <a:off x="9056862" y="3536719"/>
              <a:ext cx="1108871" cy="1108871"/>
            </a:xfrm>
            <a:prstGeom prst="ellipse">
              <a:avLst/>
            </a:prstGeom>
            <a:solidFill>
              <a:schemeClr val="accent3"/>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0" name="Oval 89"/>
            <p:cNvSpPr/>
            <p:nvPr/>
          </p:nvSpPr>
          <p:spPr bwMode="auto">
            <a:xfrm>
              <a:off x="8006026" y="4848669"/>
              <a:ext cx="1108871" cy="1108871"/>
            </a:xfrm>
            <a:prstGeom prst="ellipse">
              <a:avLst/>
            </a:prstGeom>
            <a:solidFill>
              <a:schemeClr val="accent3"/>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1" name="Oval 90"/>
            <p:cNvSpPr/>
            <p:nvPr/>
          </p:nvSpPr>
          <p:spPr bwMode="auto">
            <a:xfrm>
              <a:off x="8006026" y="2286863"/>
              <a:ext cx="1108871" cy="1108871"/>
            </a:xfrm>
            <a:prstGeom prst="ellipse">
              <a:avLst/>
            </a:prstGeom>
            <a:solidFill>
              <a:schemeClr val="accent3"/>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TextBox 27"/>
            <p:cNvSpPr txBox="1"/>
            <p:nvPr/>
          </p:nvSpPr>
          <p:spPr>
            <a:xfrm>
              <a:off x="8048774" y="2718675"/>
              <a:ext cx="971013" cy="249299"/>
            </a:xfrm>
            <a:prstGeom prst="rect">
              <a:avLst/>
            </a:prstGeom>
            <a:noFill/>
          </p:spPr>
          <p:txBody>
            <a:bodyPr wrap="square" lIns="45720" tIns="0" rIns="0" bIns="0" rtlCol="0">
              <a:spAutoFit/>
            </a:bodyPr>
            <a:lstStyle/>
            <a:p>
              <a:pPr marL="0" algn="ctr">
                <a:lnSpc>
                  <a:spcPct val="90000"/>
                </a:lnSpc>
                <a:spcBef>
                  <a:spcPct val="20000"/>
                </a:spcBef>
                <a:buClr>
                  <a:schemeClr val="tx2"/>
                </a:buClr>
                <a:buSzPct val="115000"/>
              </a:pPr>
              <a:r>
                <a:rPr lang="en-US" b="1" dirty="0">
                  <a:solidFill>
                    <a:schemeClr val="bg1"/>
                  </a:solidFill>
                  <a:latin typeface="Segoe UI" panose="020B0502040204020203" pitchFamily="34" charset="0"/>
                  <a:cs typeface="Segoe UI" panose="020B0502040204020203" pitchFamily="34" charset="0"/>
                </a:rPr>
                <a:t>PAGE</a:t>
              </a:r>
            </a:p>
          </p:txBody>
        </p:sp>
        <p:sp>
          <p:nvSpPr>
            <p:cNvPr id="29" name="TextBox 28"/>
            <p:cNvSpPr txBox="1"/>
            <p:nvPr/>
          </p:nvSpPr>
          <p:spPr>
            <a:xfrm>
              <a:off x="9125790" y="3966504"/>
              <a:ext cx="971013" cy="249299"/>
            </a:xfrm>
            <a:prstGeom prst="rect">
              <a:avLst/>
            </a:prstGeom>
            <a:noFill/>
          </p:spPr>
          <p:txBody>
            <a:bodyPr wrap="square" lIns="45720" tIns="0" rIns="0" bIns="0" rtlCol="0">
              <a:spAutoFit/>
            </a:bodyPr>
            <a:lstStyle/>
            <a:p>
              <a:pPr marL="0" algn="ctr">
                <a:lnSpc>
                  <a:spcPct val="90000"/>
                </a:lnSpc>
                <a:spcBef>
                  <a:spcPct val="20000"/>
                </a:spcBef>
                <a:buClr>
                  <a:schemeClr val="tx2"/>
                </a:buClr>
                <a:buSzPct val="115000"/>
              </a:pPr>
              <a:r>
                <a:rPr lang="en-US" b="1" dirty="0">
                  <a:solidFill>
                    <a:schemeClr val="bg1"/>
                  </a:solidFill>
                  <a:latin typeface="Segoe UI" panose="020B0502040204020203" pitchFamily="34" charset="0"/>
                  <a:cs typeface="Segoe UI" panose="020B0502040204020203" pitchFamily="34" charset="0"/>
                </a:rPr>
                <a:t>PAGE</a:t>
              </a:r>
            </a:p>
          </p:txBody>
        </p:sp>
        <p:sp>
          <p:nvSpPr>
            <p:cNvPr id="30" name="TextBox 29"/>
            <p:cNvSpPr txBox="1"/>
            <p:nvPr/>
          </p:nvSpPr>
          <p:spPr>
            <a:xfrm>
              <a:off x="8074954" y="5278454"/>
              <a:ext cx="971013" cy="249299"/>
            </a:xfrm>
            <a:prstGeom prst="rect">
              <a:avLst/>
            </a:prstGeom>
            <a:noFill/>
          </p:spPr>
          <p:txBody>
            <a:bodyPr wrap="square" lIns="45720" tIns="0" rIns="0" bIns="0" rtlCol="0">
              <a:spAutoFit/>
            </a:bodyPr>
            <a:lstStyle/>
            <a:p>
              <a:pPr marL="0" algn="ctr">
                <a:lnSpc>
                  <a:spcPct val="90000"/>
                </a:lnSpc>
                <a:spcBef>
                  <a:spcPct val="20000"/>
                </a:spcBef>
                <a:buClr>
                  <a:schemeClr val="tx2"/>
                </a:buClr>
                <a:buSzPct val="115000"/>
              </a:pPr>
              <a:r>
                <a:rPr lang="en-US" b="1" dirty="0">
                  <a:solidFill>
                    <a:schemeClr val="bg1"/>
                  </a:solidFill>
                  <a:latin typeface="Segoe UI" panose="020B0502040204020203" pitchFamily="34" charset="0"/>
                  <a:cs typeface="Segoe UI" panose="020B0502040204020203" pitchFamily="34" charset="0"/>
                </a:rPr>
                <a:t>PAGE</a:t>
              </a:r>
            </a:p>
          </p:txBody>
        </p:sp>
      </p:grpSp>
    </p:spTree>
    <p:extLst>
      <p:ext uri="{BB962C8B-B14F-4D97-AF65-F5344CB8AC3E}">
        <p14:creationId xmlns:p14="http://schemas.microsoft.com/office/powerpoint/2010/main" val="4269106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Session Overview</a:t>
            </a:r>
          </a:p>
        </p:txBody>
      </p:sp>
      <p:sp>
        <p:nvSpPr>
          <p:cNvPr id="4" name="Text Placeholder 3"/>
          <p:cNvSpPr>
            <a:spLocks noGrp="1"/>
          </p:cNvSpPr>
          <p:nvPr>
            <p:ph type="body" sz="quarter" idx="10"/>
          </p:nvPr>
        </p:nvSpPr>
        <p:spPr>
          <a:xfrm>
            <a:off x="271429" y="1212569"/>
            <a:ext cx="11073366" cy="3229474"/>
          </a:xfrm>
        </p:spPr>
        <p:txBody>
          <a:bodyPr/>
          <a:lstStyle/>
          <a:p>
            <a:r>
              <a:rPr lang="en-US" dirty="0"/>
              <a:t>What Is Universal Event Tracking (UET)?</a:t>
            </a:r>
          </a:p>
          <a:p>
            <a:r>
              <a:rPr lang="en-US" dirty="0"/>
              <a:t>Universal Event Tracking Benefits</a:t>
            </a:r>
          </a:p>
          <a:p>
            <a:r>
              <a:rPr lang="en-US" dirty="0"/>
              <a:t>How Does Universal Event Tracking Work?</a:t>
            </a:r>
          </a:p>
          <a:p>
            <a:r>
              <a:rPr lang="en-US" dirty="0"/>
              <a:t>UET Goal Types</a:t>
            </a:r>
          </a:p>
          <a:p>
            <a:r>
              <a:rPr lang="en-US" dirty="0"/>
              <a:t>Implementing Universal Event Tracking Tags</a:t>
            </a:r>
          </a:p>
          <a:p>
            <a:r>
              <a:rPr lang="en-US" dirty="0"/>
              <a:t>Appendix </a:t>
            </a:r>
          </a:p>
          <a:p>
            <a:endParaRPr lang="en-US" dirty="0"/>
          </a:p>
          <a:p>
            <a:endParaRPr lang="en-US" dirty="0"/>
          </a:p>
          <a:p>
            <a:endParaRPr lang="en-US" dirty="0"/>
          </a:p>
        </p:txBody>
      </p:sp>
    </p:spTree>
    <p:extLst>
      <p:ext uri="{BB962C8B-B14F-4D97-AF65-F5344CB8AC3E}">
        <p14:creationId xmlns:p14="http://schemas.microsoft.com/office/powerpoint/2010/main" val="2447549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2470" y="2582872"/>
            <a:ext cx="11073366" cy="572464"/>
          </a:xfrm>
        </p:spPr>
        <p:txBody>
          <a:bodyPr/>
          <a:lstStyle/>
          <a:p>
            <a:pPr marL="0" indent="0">
              <a:buNone/>
            </a:pPr>
            <a:r>
              <a:rPr lang="en-US" sz="2800" b="1" dirty="0"/>
              <a:t>Appendix</a:t>
            </a:r>
          </a:p>
        </p:txBody>
      </p:sp>
    </p:spTree>
    <p:extLst>
      <p:ext uri="{BB962C8B-B14F-4D97-AF65-F5344CB8AC3E}">
        <p14:creationId xmlns:p14="http://schemas.microsoft.com/office/powerpoint/2010/main" val="8147439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UET – Commonly Asked Questions</a:t>
            </a:r>
            <a:br>
              <a:rPr lang="en-US" dirty="0"/>
            </a:br>
            <a:endParaRPr lang="en-US" dirty="0"/>
          </a:p>
        </p:txBody>
      </p:sp>
      <p:sp>
        <p:nvSpPr>
          <p:cNvPr id="11" name="Freeform 95"/>
          <p:cNvSpPr>
            <a:spLocks noChangeAspect="1"/>
          </p:cNvSpPr>
          <p:nvPr/>
        </p:nvSpPr>
        <p:spPr bwMode="black">
          <a:xfrm>
            <a:off x="726960" y="1394165"/>
            <a:ext cx="3818688" cy="2354340"/>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chemeClr val="tx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2" name="Rectangle 1"/>
          <p:cNvSpPr/>
          <p:nvPr/>
        </p:nvSpPr>
        <p:spPr>
          <a:xfrm>
            <a:off x="316717" y="1483568"/>
            <a:ext cx="4639174" cy="1384995"/>
          </a:xfrm>
          <a:prstGeom prst="rect">
            <a:avLst/>
          </a:prstGeom>
          <a:noFill/>
        </p:spPr>
        <p:txBody>
          <a:bodyPr wrap="square">
            <a:spAutoFit/>
          </a:bodyPr>
          <a:lstStyle/>
          <a:p>
            <a:pPr algn="ctr" defTabSz="914099" fontAlgn="base">
              <a:spcBef>
                <a:spcPct val="0"/>
              </a:spcBef>
              <a:spcAft>
                <a:spcPct val="0"/>
              </a:spcAft>
            </a:pPr>
            <a:r>
              <a:rPr lang="en-US" sz="2800" kern="0" dirty="0">
                <a:solidFill>
                  <a:schemeClr val="bg1"/>
                </a:solidFill>
                <a:latin typeface="+mj-lt"/>
              </a:rPr>
              <a:t>Why advertisers</a:t>
            </a:r>
          </a:p>
          <a:p>
            <a:pPr algn="ctr" defTabSz="914099" fontAlgn="base">
              <a:spcBef>
                <a:spcPct val="0"/>
              </a:spcBef>
              <a:spcAft>
                <a:spcPct val="0"/>
              </a:spcAft>
            </a:pPr>
            <a:r>
              <a:rPr lang="en-US" sz="2800" b="1" kern="0" dirty="0">
                <a:solidFill>
                  <a:schemeClr val="bg1"/>
                </a:solidFill>
              </a:rPr>
              <a:t>need </a:t>
            </a:r>
            <a:br>
              <a:rPr lang="en-US" sz="2800" b="1" kern="0" dirty="0">
                <a:solidFill>
                  <a:schemeClr val="bg1"/>
                </a:solidFill>
              </a:rPr>
            </a:br>
            <a:r>
              <a:rPr lang="en-US" sz="2800" b="1" kern="0" dirty="0">
                <a:solidFill>
                  <a:schemeClr val="bg1"/>
                </a:solidFill>
              </a:rPr>
              <a:t>it at all</a:t>
            </a:r>
            <a:r>
              <a:rPr lang="en-US" sz="2800" kern="0" dirty="0">
                <a:solidFill>
                  <a:schemeClr val="bg1"/>
                </a:solidFill>
                <a:latin typeface="+mj-lt"/>
              </a:rPr>
              <a:t>?</a:t>
            </a:r>
          </a:p>
        </p:txBody>
      </p:sp>
      <p:sp>
        <p:nvSpPr>
          <p:cNvPr id="10" name="Freeform 95"/>
          <p:cNvSpPr>
            <a:spLocks noChangeAspect="1"/>
          </p:cNvSpPr>
          <p:nvPr/>
        </p:nvSpPr>
        <p:spPr bwMode="black">
          <a:xfrm>
            <a:off x="7040395" y="1418957"/>
            <a:ext cx="3783664" cy="2354341"/>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chemeClr val="tx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3" name="Rectangle 12"/>
          <p:cNvSpPr/>
          <p:nvPr/>
        </p:nvSpPr>
        <p:spPr>
          <a:xfrm>
            <a:off x="7040395" y="1558866"/>
            <a:ext cx="3657560" cy="1384995"/>
          </a:xfrm>
          <a:prstGeom prst="rect">
            <a:avLst/>
          </a:prstGeom>
          <a:noFill/>
        </p:spPr>
        <p:txBody>
          <a:bodyPr wrap="square">
            <a:spAutoFit/>
          </a:bodyPr>
          <a:lstStyle/>
          <a:p>
            <a:pPr algn="ctr" defTabSz="914099" fontAlgn="base">
              <a:spcBef>
                <a:spcPct val="0"/>
              </a:spcBef>
              <a:spcAft>
                <a:spcPct val="0"/>
              </a:spcAft>
            </a:pPr>
            <a:r>
              <a:rPr lang="en-US" sz="2800" kern="0" dirty="0">
                <a:solidFill>
                  <a:schemeClr val="bg1"/>
                </a:solidFill>
                <a:latin typeface="+mj-lt"/>
              </a:rPr>
              <a:t>What about compatibility with </a:t>
            </a:r>
            <a:r>
              <a:rPr lang="en-US" sz="2800" b="1" kern="0" dirty="0">
                <a:solidFill>
                  <a:schemeClr val="bg1"/>
                </a:solidFill>
              </a:rPr>
              <a:t>tag management tools</a:t>
            </a:r>
            <a:r>
              <a:rPr lang="en-US" sz="2800" kern="0" dirty="0">
                <a:solidFill>
                  <a:schemeClr val="bg1"/>
                </a:solidFill>
                <a:latin typeface="+mj-lt"/>
              </a:rPr>
              <a:t>?</a:t>
            </a:r>
          </a:p>
        </p:txBody>
      </p:sp>
      <p:sp>
        <p:nvSpPr>
          <p:cNvPr id="8" name="Rectangle 7"/>
          <p:cNvSpPr/>
          <p:nvPr/>
        </p:nvSpPr>
        <p:spPr>
          <a:xfrm>
            <a:off x="548226" y="3932108"/>
            <a:ext cx="5760657" cy="2308324"/>
          </a:xfrm>
          <a:prstGeom prst="rect">
            <a:avLst/>
          </a:prstGeom>
          <a:solidFill>
            <a:schemeClr val="tx1">
              <a:lumMod val="40000"/>
              <a:lumOff val="60000"/>
            </a:schemeClr>
          </a:solidFill>
        </p:spPr>
        <p:txBody>
          <a:bodyPr wrap="square">
            <a:spAutoFit/>
          </a:bodyPr>
          <a:lstStyle/>
          <a:p>
            <a:r>
              <a:rPr lang="en-US" sz="2400" dirty="0"/>
              <a:t>Without insights into how campaigns are converting, making optimization adjustments is far more of a guessing game.  </a:t>
            </a:r>
          </a:p>
          <a:p>
            <a:r>
              <a:rPr lang="en-US" sz="2400" dirty="0"/>
              <a:t>In addition, Bing Ads Remarketing becomes available to UET users.</a:t>
            </a:r>
          </a:p>
        </p:txBody>
      </p:sp>
      <p:sp>
        <p:nvSpPr>
          <p:cNvPr id="14" name="Rectangle 13"/>
          <p:cNvSpPr/>
          <p:nvPr/>
        </p:nvSpPr>
        <p:spPr>
          <a:xfrm>
            <a:off x="6487617" y="3932108"/>
            <a:ext cx="5760657" cy="2308324"/>
          </a:xfrm>
          <a:prstGeom prst="rect">
            <a:avLst/>
          </a:prstGeom>
          <a:solidFill>
            <a:schemeClr val="tx1">
              <a:lumMod val="40000"/>
              <a:lumOff val="60000"/>
            </a:schemeClr>
          </a:solidFill>
        </p:spPr>
        <p:txBody>
          <a:bodyPr wrap="square">
            <a:spAutoFit/>
          </a:bodyPr>
          <a:lstStyle/>
          <a:p>
            <a:r>
              <a:rPr lang="en-US" sz="2400" dirty="0"/>
              <a:t>Bing Ads is already compatible with Google Tag Manager, Adobe Tag Manager, </a:t>
            </a:r>
            <a:r>
              <a:rPr lang="en-US" sz="2400" dirty="0" err="1"/>
              <a:t>Tealium</a:t>
            </a:r>
            <a:r>
              <a:rPr lang="en-US" sz="2400" dirty="0"/>
              <a:t>, </a:t>
            </a:r>
            <a:r>
              <a:rPr lang="en-US" sz="2400" dirty="0" err="1"/>
              <a:t>QuBit</a:t>
            </a:r>
            <a:r>
              <a:rPr lang="en-US" sz="2400" dirty="0"/>
              <a:t>, Signal Digital (</a:t>
            </a:r>
            <a:r>
              <a:rPr lang="en-US" sz="2400" dirty="0" err="1"/>
              <a:t>BrightTag</a:t>
            </a:r>
            <a:r>
              <a:rPr lang="en-US" sz="2400" dirty="0"/>
              <a:t>) and </a:t>
            </a:r>
            <a:r>
              <a:rPr lang="en-US" sz="2400" dirty="0" err="1"/>
              <a:t>Ensighten</a:t>
            </a:r>
            <a:r>
              <a:rPr lang="en-US" sz="2400" dirty="0"/>
              <a:t>.</a:t>
            </a:r>
          </a:p>
          <a:p>
            <a:endParaRPr lang="en-US" sz="2400" dirty="0"/>
          </a:p>
          <a:p>
            <a:endParaRPr lang="en-US" sz="2400" dirty="0"/>
          </a:p>
        </p:txBody>
      </p:sp>
    </p:spTree>
    <p:extLst>
      <p:ext uri="{BB962C8B-B14F-4D97-AF65-F5344CB8AC3E}">
        <p14:creationId xmlns:p14="http://schemas.microsoft.com/office/powerpoint/2010/main" val="4148409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10"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Reading UET data from Monetization View</a:t>
            </a:r>
          </a:p>
        </p:txBody>
      </p:sp>
      <p:sp>
        <p:nvSpPr>
          <p:cNvPr id="3" name="Text Placeholder 2"/>
          <p:cNvSpPr>
            <a:spLocks noGrp="1"/>
          </p:cNvSpPr>
          <p:nvPr>
            <p:ph type="body" sz="quarter" idx="11"/>
          </p:nvPr>
        </p:nvSpPr>
        <p:spPr>
          <a:xfrm>
            <a:off x="1" y="1523576"/>
            <a:ext cx="10873644" cy="780410"/>
          </a:xfrm>
        </p:spPr>
        <p:txBody>
          <a:bodyPr/>
          <a:lstStyle/>
          <a:p>
            <a:r>
              <a:rPr lang="en-US" sz="2800" dirty="0"/>
              <a:t>Following snippet is used to get UET Conversions and related data from MV</a:t>
            </a:r>
          </a:p>
        </p:txBody>
      </p:sp>
      <p:sp>
        <p:nvSpPr>
          <p:cNvPr id="4" name="Text Placeholder 3"/>
          <p:cNvSpPr>
            <a:spLocks noGrp="1"/>
          </p:cNvSpPr>
          <p:nvPr>
            <p:ph type="body" sz="quarter" idx="12"/>
          </p:nvPr>
        </p:nvSpPr>
        <p:spPr>
          <a:xfrm>
            <a:off x="0" y="2495114"/>
            <a:ext cx="10873644" cy="3763335"/>
          </a:xfrm>
        </p:spPr>
        <p:txBody>
          <a:bodyPr/>
          <a:lstStyle/>
          <a:p>
            <a:r>
              <a:rPr lang="en-US" dirty="0"/>
              <a:t>Data =  </a:t>
            </a:r>
          </a:p>
          <a:p>
            <a:r>
              <a:rPr lang="en-US" dirty="0"/>
              <a:t>    VIEW @</a:t>
            </a:r>
            <a:r>
              <a:rPr lang="en-US" dirty="0" err="1"/>
              <a:t>MonetizationView</a:t>
            </a:r>
            <a:r>
              <a:rPr lang="en-US" dirty="0"/>
              <a:t> </a:t>
            </a:r>
          </a:p>
          <a:p>
            <a:r>
              <a:rPr lang="en-US" dirty="0"/>
              <a:t>    PARAMS  </a:t>
            </a:r>
          </a:p>
          <a:p>
            <a:r>
              <a:rPr lang="en-US" dirty="0"/>
              <a:t>    (  </a:t>
            </a:r>
          </a:p>
          <a:p>
            <a:r>
              <a:rPr lang="en-US" dirty="0"/>
              <a:t>        </a:t>
            </a:r>
            <a:r>
              <a:rPr lang="en-US" dirty="0" err="1"/>
              <a:t>StartDateTimeUtc</a:t>
            </a:r>
            <a:r>
              <a:rPr lang="en-US" dirty="0"/>
              <a:t> = @</a:t>
            </a:r>
            <a:r>
              <a:rPr lang="en-US" dirty="0" err="1"/>
              <a:t>StartDateTimeUtc</a:t>
            </a:r>
            <a:r>
              <a:rPr lang="en-US" dirty="0"/>
              <a:t>, </a:t>
            </a:r>
          </a:p>
          <a:p>
            <a:r>
              <a:rPr lang="en-US" dirty="0"/>
              <a:t>        </a:t>
            </a:r>
            <a:r>
              <a:rPr lang="en-US" dirty="0" err="1"/>
              <a:t>EndDateTimeUtc</a:t>
            </a:r>
            <a:r>
              <a:rPr lang="en-US" dirty="0"/>
              <a:t> = @</a:t>
            </a:r>
            <a:r>
              <a:rPr lang="en-US" dirty="0" err="1"/>
              <a:t>EndDateTimeUtc</a:t>
            </a:r>
            <a:r>
              <a:rPr lang="en-US" dirty="0"/>
              <a:t>, </a:t>
            </a:r>
          </a:p>
          <a:p>
            <a:r>
              <a:rPr lang="en-US" dirty="0"/>
              <a:t>        </a:t>
            </a:r>
            <a:r>
              <a:rPr lang="en-US" dirty="0" err="1"/>
              <a:t>ReadConversions</a:t>
            </a:r>
            <a:r>
              <a:rPr lang="en-US" dirty="0"/>
              <a:t> = true, </a:t>
            </a:r>
          </a:p>
          <a:p>
            <a:r>
              <a:rPr lang="en-US" dirty="0"/>
              <a:t>        </a:t>
            </a:r>
            <a:r>
              <a:rPr lang="en-US" dirty="0" err="1"/>
              <a:t>ReadUETConversions</a:t>
            </a:r>
            <a:r>
              <a:rPr lang="en-US" dirty="0"/>
              <a:t> = true </a:t>
            </a:r>
          </a:p>
          <a:p>
            <a:r>
              <a:rPr lang="en-US" dirty="0"/>
              <a:t>    ); </a:t>
            </a:r>
          </a:p>
        </p:txBody>
      </p:sp>
    </p:spTree>
    <p:extLst>
      <p:ext uri="{BB962C8B-B14F-4D97-AF65-F5344CB8AC3E}">
        <p14:creationId xmlns:p14="http://schemas.microsoft.com/office/powerpoint/2010/main" val="26068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Explanation:</a:t>
            </a:r>
          </a:p>
        </p:txBody>
      </p:sp>
      <p:sp>
        <p:nvSpPr>
          <p:cNvPr id="4" name="Text Placeholder 3"/>
          <p:cNvSpPr>
            <a:spLocks noGrp="1"/>
          </p:cNvSpPr>
          <p:nvPr>
            <p:ph type="body" sz="quarter" idx="12"/>
          </p:nvPr>
        </p:nvSpPr>
        <p:spPr>
          <a:xfrm>
            <a:off x="365348" y="1760538"/>
            <a:ext cx="10873644" cy="4571950"/>
          </a:xfrm>
        </p:spPr>
        <p:txBody>
          <a:bodyPr/>
          <a:lstStyle/>
          <a:p>
            <a:pPr marL="457200" indent="-457200">
              <a:buFont typeface="+mj-lt"/>
              <a:buAutoNum type="arabicPeriod"/>
            </a:pPr>
            <a:endParaRPr lang="en-US" dirty="0"/>
          </a:p>
          <a:p>
            <a:pPr marL="457200" indent="-457200">
              <a:buFont typeface="+mj-lt"/>
              <a:buAutoNum type="arabicPeriod"/>
            </a:pPr>
            <a:r>
              <a:rPr lang="en-US" dirty="0" err="1"/>
              <a:t>ReadConversion</a:t>
            </a:r>
            <a:r>
              <a:rPr lang="en-US" dirty="0"/>
              <a:t> :</a:t>
            </a:r>
          </a:p>
          <a:p>
            <a:pPr marL="1030232" lvl="1" indent="-457200">
              <a:buFont typeface="+mj-lt"/>
              <a:buAutoNum type="arabicPeriod"/>
            </a:pPr>
            <a:r>
              <a:rPr lang="en-US" dirty="0"/>
              <a:t>It allows access to Non-UET (MSN) logging</a:t>
            </a:r>
          </a:p>
          <a:p>
            <a:pPr marL="1030232" lvl="1" indent="-457200">
              <a:buFont typeface="+mj-lt"/>
              <a:buAutoNum type="arabicPeriod"/>
            </a:pPr>
            <a:r>
              <a:rPr lang="en-US" dirty="0"/>
              <a:t>This should be set as TRUE to get Non-UET (MSN) conversion number</a:t>
            </a:r>
          </a:p>
          <a:p>
            <a:pPr marL="457200" indent="-457200">
              <a:buFont typeface="+mj-lt"/>
              <a:buAutoNum type="arabicPeriod"/>
            </a:pPr>
            <a:r>
              <a:rPr lang="en-US" dirty="0" err="1"/>
              <a:t>ReadUETConversions</a:t>
            </a:r>
            <a:r>
              <a:rPr lang="en-US" dirty="0"/>
              <a:t>:</a:t>
            </a:r>
          </a:p>
          <a:p>
            <a:pPr marL="1030232" lvl="1" indent="-457200">
              <a:buFont typeface="+mj-lt"/>
              <a:buAutoNum type="arabicPeriod"/>
            </a:pPr>
            <a:r>
              <a:rPr lang="en-US" dirty="0"/>
              <a:t>It allows access to UET logging</a:t>
            </a:r>
          </a:p>
          <a:p>
            <a:pPr marL="1030232" lvl="1" indent="-457200">
              <a:buFont typeface="+mj-lt"/>
              <a:buAutoNum type="arabicPeriod"/>
            </a:pPr>
            <a:r>
              <a:rPr lang="en-US" dirty="0"/>
              <a:t>If only this field is set as TRUE and the other two (</a:t>
            </a:r>
            <a:r>
              <a:rPr lang="en-US" dirty="0" err="1"/>
              <a:t>ReadConversion</a:t>
            </a:r>
            <a:r>
              <a:rPr lang="en-US" dirty="0"/>
              <a:t>, </a:t>
            </a:r>
            <a:r>
              <a:rPr lang="en-US" dirty="0" err="1"/>
              <a:t>ReadSession</a:t>
            </a:r>
            <a:r>
              <a:rPr lang="en-US" dirty="0"/>
              <a:t>) are set as false then I,C,R values will be 0 and only conversion numbers will be populated in output</a:t>
            </a:r>
          </a:p>
          <a:p>
            <a:pPr marL="457200" indent="-457200">
              <a:buFont typeface="+mj-lt"/>
              <a:buAutoNum type="arabicPeriod"/>
            </a:pPr>
            <a:r>
              <a:rPr lang="en-US" dirty="0" err="1"/>
              <a:t>GoalId</a:t>
            </a:r>
            <a:endParaRPr lang="en-US" dirty="0"/>
          </a:p>
          <a:p>
            <a:pPr marL="1030232" lvl="1" indent="-457200">
              <a:buFont typeface="+mj-lt"/>
              <a:buAutoNum type="arabicPeriod"/>
            </a:pPr>
            <a:r>
              <a:rPr lang="en-US" dirty="0" err="1"/>
              <a:t>GoalId</a:t>
            </a:r>
            <a:r>
              <a:rPr lang="en-US" dirty="0"/>
              <a:t> is another field which can be used in the context of UET</a:t>
            </a:r>
          </a:p>
          <a:p>
            <a:pPr marL="1030232" lvl="1" indent="-457200">
              <a:buFont typeface="+mj-lt"/>
              <a:buAutoNum type="arabicPeriod"/>
            </a:pPr>
            <a:r>
              <a:rPr lang="en-US" dirty="0"/>
              <a:t>For UET, </a:t>
            </a:r>
            <a:r>
              <a:rPr lang="en-US" dirty="0" err="1"/>
              <a:t>GoalID</a:t>
            </a:r>
            <a:r>
              <a:rPr lang="en-US" dirty="0"/>
              <a:t> will be not be equal to -1</a:t>
            </a:r>
          </a:p>
          <a:p>
            <a:pPr lvl="1" indent="0">
              <a:buNone/>
            </a:pPr>
            <a:r>
              <a:rPr lang="en-US" dirty="0"/>
              <a:t>	</a:t>
            </a:r>
          </a:p>
          <a:p>
            <a:pPr lvl="1" indent="0">
              <a:buNone/>
            </a:pPr>
            <a:r>
              <a:rPr lang="en-US" dirty="0"/>
              <a:t>			</a:t>
            </a:r>
          </a:p>
          <a:p>
            <a:pPr lvl="1" indent="0">
              <a:buNone/>
            </a:pPr>
            <a:endParaRPr lang="en-US" dirty="0"/>
          </a:p>
          <a:p>
            <a:pPr lvl="1" indent="0">
              <a:buNone/>
            </a:pPr>
            <a:endParaRPr lang="en-US" dirty="0"/>
          </a:p>
          <a:p>
            <a:pPr lvl="1" indent="0">
              <a:buNone/>
            </a:pPr>
            <a:endParaRPr lang="en-US" dirty="0"/>
          </a:p>
          <a:p>
            <a:pPr lvl="1" indent="0">
              <a:buNone/>
            </a:pPr>
            <a:endParaRPr lang="en-US" dirty="0"/>
          </a:p>
          <a:p>
            <a:pPr lvl="1" indent="0">
              <a:buNone/>
            </a:pPr>
            <a:endParaRPr lang="en-US" dirty="0"/>
          </a:p>
        </p:txBody>
      </p:sp>
    </p:spTree>
    <p:extLst>
      <p:ext uri="{BB962C8B-B14F-4D97-AF65-F5344CB8AC3E}">
        <p14:creationId xmlns:p14="http://schemas.microsoft.com/office/powerpoint/2010/main" val="115101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Reference Links</a:t>
            </a:r>
            <a:endParaRPr lang="en-US" dirty="0"/>
          </a:p>
        </p:txBody>
      </p:sp>
      <p:sp>
        <p:nvSpPr>
          <p:cNvPr id="4" name="Text Placeholder 3"/>
          <p:cNvSpPr>
            <a:spLocks noGrp="1"/>
          </p:cNvSpPr>
          <p:nvPr>
            <p:ph type="body" sz="quarter" idx="10"/>
          </p:nvPr>
        </p:nvSpPr>
        <p:spPr/>
        <p:txBody>
          <a:bodyPr/>
          <a:lstStyle/>
          <a:p>
            <a:r>
              <a:rPr lang="en-US"/>
              <a:t>UET Feature Guide: </a:t>
            </a:r>
            <a:r>
              <a:rPr lang="en-US">
                <a:hlinkClick r:id="rId3"/>
              </a:rPr>
              <a:t>Link</a:t>
            </a:r>
            <a:endParaRPr lang="en-US"/>
          </a:p>
          <a:p>
            <a:r>
              <a:rPr lang="en-US"/>
              <a:t>Introductory Video:</a:t>
            </a:r>
          </a:p>
          <a:p>
            <a:endParaRPr lang="en-US"/>
          </a:p>
          <a:p>
            <a:endParaRPr lang="en-US" dirty="0"/>
          </a:p>
        </p:txBody>
      </p:sp>
      <p:pic>
        <p:nvPicPr>
          <p:cNvPr id="5" name="1jeC-LTmwXE"/>
          <p:cNvPicPr>
            <a:picLocks noRot="1" noChangeAspect="1"/>
          </p:cNvPicPr>
          <p:nvPr>
            <a:videoFile r:link="rId1"/>
          </p:nvPr>
        </p:nvPicPr>
        <p:blipFill>
          <a:blip r:embed="rId4"/>
          <a:stretch>
            <a:fillRect/>
          </a:stretch>
        </p:blipFill>
        <p:spPr>
          <a:xfrm>
            <a:off x="548226" y="2308555"/>
            <a:ext cx="11155558" cy="3167543"/>
          </a:xfrm>
          <a:prstGeom prst="rect">
            <a:avLst/>
          </a:prstGeom>
        </p:spPr>
      </p:pic>
    </p:spTree>
    <p:extLst>
      <p:ext uri="{BB962C8B-B14F-4D97-AF65-F5344CB8AC3E}">
        <p14:creationId xmlns:p14="http://schemas.microsoft.com/office/powerpoint/2010/main" val="7288150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Universal Event Tracking?</a:t>
            </a:r>
          </a:p>
        </p:txBody>
      </p:sp>
      <p:sp>
        <p:nvSpPr>
          <p:cNvPr id="3" name="Text Placeholder 2"/>
          <p:cNvSpPr>
            <a:spLocks noGrp="1"/>
          </p:cNvSpPr>
          <p:nvPr>
            <p:ph type="body" sz="quarter" idx="10"/>
          </p:nvPr>
        </p:nvSpPr>
        <p:spPr>
          <a:xfrm>
            <a:off x="271429" y="1212569"/>
            <a:ext cx="11073366" cy="2005293"/>
          </a:xfrm>
        </p:spPr>
        <p:txBody>
          <a:bodyPr/>
          <a:lstStyle/>
          <a:p>
            <a:r>
              <a:rPr lang="en-US" sz="2000" dirty="0"/>
              <a:t>Universal Event Tracking (UET) is a mechanism for advertisers to report user activity on their websites to Bing Ads by installing one site-wide tag</a:t>
            </a:r>
          </a:p>
          <a:p>
            <a:r>
              <a:rPr lang="en-US" sz="2000" dirty="0"/>
              <a:t>It is a useful and effective method to track what happens after someone has clicked on an ad</a:t>
            </a:r>
          </a:p>
          <a:p>
            <a:r>
              <a:rPr lang="en-US" sz="2000" dirty="0"/>
              <a:t>UET is a prerequisite for advertisers to track conversions and / or perform remarketing. Once the UET tag is installed by an advertiser across their website, the tag reports user activity on that advertiser’s website to Bing Ads</a:t>
            </a:r>
          </a:p>
        </p:txBody>
      </p:sp>
    </p:spTree>
    <p:extLst>
      <p:ext uri="{BB962C8B-B14F-4D97-AF65-F5344CB8AC3E}">
        <p14:creationId xmlns:p14="http://schemas.microsoft.com/office/powerpoint/2010/main" val="142724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7447620" y="1394165"/>
            <a:ext cx="2286000" cy="4858332"/>
            <a:chOff x="9230579" y="1612385"/>
            <a:chExt cx="2810073" cy="4640112"/>
          </a:xfrm>
        </p:grpSpPr>
        <p:grpSp>
          <p:nvGrpSpPr>
            <p:cNvPr id="81" name="Group 80"/>
            <p:cNvGrpSpPr/>
            <p:nvPr/>
          </p:nvGrpSpPr>
          <p:grpSpPr>
            <a:xfrm>
              <a:off x="9230579" y="1612385"/>
              <a:ext cx="2810073" cy="4640112"/>
              <a:chOff x="455611" y="1737360"/>
              <a:chExt cx="5579429" cy="4261105"/>
            </a:xfrm>
          </p:grpSpPr>
          <p:sp>
            <p:nvSpPr>
              <p:cNvPr id="84" name="Rectangle 83"/>
              <p:cNvSpPr/>
              <p:nvPr/>
            </p:nvSpPr>
            <p:spPr bwMode="auto">
              <a:xfrm>
                <a:off x="455611" y="1737360"/>
                <a:ext cx="5579429" cy="4261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4610" tIns="147689" rIns="184610" bIns="147689" numCol="1" spcCol="0" rtlCol="0" fromWordArt="0" anchor="t" anchorCtr="0" forceAA="0" compatLnSpc="1">
                <a:prstTxWarp prst="textNoShape">
                  <a:avLst/>
                </a:prstTxWarp>
                <a:noAutofit/>
              </a:bodyPr>
              <a:lstStyle/>
              <a:p>
                <a:pPr algn="ctr" defTabSz="941250" fontAlgn="base">
                  <a:lnSpc>
                    <a:spcPct val="90000"/>
                  </a:lnSpc>
                  <a:spcBef>
                    <a:spcPct val="0"/>
                  </a:spcBef>
                  <a:spcAft>
                    <a:spcPct val="0"/>
                  </a:spcAft>
                </a:pPr>
                <a:endParaRPr lang="en-US" sz="2423" b="1" dirty="0" err="1">
                  <a:gradFill>
                    <a:gsLst>
                      <a:gs pos="0">
                        <a:schemeClr val="tx2"/>
                      </a:gs>
                      <a:gs pos="100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sp>
            <p:nvSpPr>
              <p:cNvPr id="85" name="Text Placeholder 2"/>
              <p:cNvSpPr txBox="1">
                <a:spLocks/>
              </p:cNvSpPr>
              <p:nvPr/>
            </p:nvSpPr>
            <p:spPr>
              <a:xfrm>
                <a:off x="455613" y="1923219"/>
                <a:ext cx="5445557" cy="971792"/>
              </a:xfrm>
              <a:prstGeom prst="rect">
                <a:avLst/>
              </a:prstGeom>
            </p:spPr>
            <p:txBody>
              <a:bodyPr vert="horz" wrap="square" lIns="184610" tIns="0" rIns="0" bIns="0" rtlCol="0">
                <a:spAutoFit/>
              </a:bodyPr>
              <a:lstStyle>
                <a:lvl1pPr marL="0"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2400" kern="1200" spc="0" baseline="0">
                    <a:solidFill>
                      <a:schemeClr val="accent2"/>
                    </a:solidFill>
                    <a:latin typeface="+mj-lt"/>
                    <a:ea typeface="+mn-ea"/>
                    <a:cs typeface="+mn-cs"/>
                  </a:defRPr>
                </a:lvl1pPr>
                <a:lvl2pPr marL="0" marR="0" indent="0" algn="l" defTabSz="914032" rtl="0" eaLnBrk="1" fontAlgn="auto" latinLnBrk="0" hangingPunct="1">
                  <a:lnSpc>
                    <a:spcPct val="90000"/>
                  </a:lnSpc>
                  <a:spcBef>
                    <a:spcPct val="20000"/>
                  </a:spcBef>
                  <a:spcAft>
                    <a:spcPts val="0"/>
                  </a:spcAft>
                  <a:buClrTx/>
                  <a:buSzPct val="90000"/>
                  <a:buFontTx/>
                  <a:buNone/>
                  <a:tabLst/>
                  <a:defRPr sz="1960" kern="1200" spc="0" baseline="0">
                    <a:solidFill>
                      <a:schemeClr val="tx1"/>
                    </a:solidFill>
                    <a:latin typeface="+mn-lt"/>
                    <a:ea typeface="+mn-ea"/>
                    <a:cs typeface="+mn-cs"/>
                  </a:defRPr>
                </a:lvl2pPr>
                <a:lvl3pPr marL="224030"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600" kern="1200" spc="0" baseline="0">
                    <a:solidFill>
                      <a:schemeClr val="tx1"/>
                    </a:solidFill>
                    <a:latin typeface="+mn-lt"/>
                    <a:ea typeface="+mn-ea"/>
                    <a:cs typeface="+mn-cs"/>
                  </a:defRPr>
                </a:lvl3pPr>
                <a:lvl4pPr marL="448059"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500" kern="1200" spc="0" baseline="0">
                    <a:solidFill>
                      <a:schemeClr val="tx1"/>
                    </a:solidFill>
                    <a:latin typeface="+mn-lt"/>
                    <a:ea typeface="+mn-ea"/>
                    <a:cs typeface="+mn-cs"/>
                  </a:defRPr>
                </a:lvl4pPr>
                <a:lvl5pPr marL="672088"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500" kern="1200" spc="0" baseline="0">
                    <a:solidFill>
                      <a:schemeClr val="tx1"/>
                    </a:solidFill>
                    <a:latin typeface="+mn-lt"/>
                    <a:ea typeface="+mn-ea"/>
                    <a:cs typeface="+mn-cs"/>
                  </a:defRPr>
                </a:lvl5pPr>
                <a:lvl6pPr marL="2513589"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04"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20"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37"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9981" fontAlgn="base">
                  <a:spcBef>
                    <a:spcPct val="0"/>
                  </a:spcBef>
                  <a:spcAft>
                    <a:spcPct val="0"/>
                  </a:spcAft>
                </a:pPr>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Audience-Based</a:t>
                </a:r>
              </a:p>
              <a:p>
                <a:pPr algn="ctr" defTabSz="959981" fontAlgn="base">
                  <a:spcBef>
                    <a:spcPct val="0"/>
                  </a:spcBef>
                  <a:spcAft>
                    <a:spcPct val="0"/>
                  </a:spcAft>
                </a:pPr>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Remarketing</a:t>
                </a:r>
                <a:r>
                  <a:rPr lang="en-US" sz="2000" b="1" dirty="0">
                    <a:gradFill>
                      <a:gsLst>
                        <a:gs pos="0">
                          <a:schemeClr val="tx2"/>
                        </a:gs>
                        <a:gs pos="100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rPr>
                  <a:t> buying</a:t>
                </a:r>
                <a:br>
                  <a:rPr lang="en-US" sz="2000" b="1" dirty="0">
                    <a:gradFill>
                      <a:gsLst>
                        <a:gs pos="0">
                          <a:schemeClr val="tx2"/>
                        </a:gs>
                        <a:gs pos="100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rPr>
                </a:br>
                <a:endParaRPr lang="en-US" sz="2000" b="1" dirty="0">
                  <a:gradFill>
                    <a:gsLst>
                      <a:gs pos="0">
                        <a:schemeClr val="tx2"/>
                      </a:gs>
                      <a:gs pos="100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82" name="Oval 81"/>
            <p:cNvSpPr/>
            <p:nvPr/>
          </p:nvSpPr>
          <p:spPr bwMode="auto">
            <a:xfrm>
              <a:off x="9390351" y="2891409"/>
              <a:ext cx="1329539" cy="16426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960" tIns="553911" rIns="184563" bIns="147651" numCol="1" spcCol="0" rtlCol="0" fromWordArt="0" anchor="t" anchorCtr="0" forceAA="0" compatLnSpc="1">
              <a:prstTxWarp prst="textNoShape">
                <a:avLst/>
              </a:prstTxWarp>
              <a:noAutofit/>
            </a:bodyPr>
            <a:lstStyle/>
            <a:p>
              <a:pPr defTabSz="922629">
                <a:lnSpc>
                  <a:spcPct val="90000"/>
                </a:lnSpc>
              </a:pPr>
              <a:endParaRPr lang="en-US" sz="2019" dirty="0" err="1">
                <a:solidFill>
                  <a:srgbClr val="FFFFFF"/>
                </a:solidFill>
                <a:latin typeface="Segoe UI Semibold" panose="020B0702040204020203" pitchFamily="34" charset="0"/>
                <a:cs typeface="Segoe UI Semibold" panose="020B0702040204020203" pitchFamily="34" charset="0"/>
              </a:endParaRPr>
            </a:p>
          </p:txBody>
        </p:sp>
        <p:sp>
          <p:nvSpPr>
            <p:cNvPr id="83" name="Rectangle 82"/>
            <p:cNvSpPr/>
            <p:nvPr/>
          </p:nvSpPr>
          <p:spPr bwMode="auto">
            <a:xfrm>
              <a:off x="9230580" y="3433879"/>
              <a:ext cx="2810070" cy="28186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960" tIns="274320" rIns="184563" bIns="147651" numCol="1" spcCol="0" rtlCol="0" fromWordArt="0" anchor="t" anchorCtr="0" forceAA="0" compatLnSpc="1">
              <a:prstTxWarp prst="textNoShape">
                <a:avLst/>
              </a:prstTxWarp>
              <a:noAutofit/>
            </a:bodyPr>
            <a:lstStyle/>
            <a:p>
              <a:pPr defTabSz="922629">
                <a:lnSpc>
                  <a:spcPct val="90000"/>
                </a:lnSpc>
              </a:pP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Enables advertisers</a:t>
              </a:r>
              <a:b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b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to perform Remarketing campaigns across search and display (e.g. Remarketing </a:t>
              </a:r>
              <a:b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b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in Paid Search*)</a:t>
              </a:r>
            </a:p>
          </p:txBody>
        </p:sp>
        <p:sp>
          <p:nvSpPr>
            <p:cNvPr id="94" name="Freeform 22"/>
            <p:cNvSpPr>
              <a:spLocks noEditPoints="1"/>
            </p:cNvSpPr>
            <p:nvPr/>
          </p:nvSpPr>
          <p:spPr bwMode="black">
            <a:xfrm>
              <a:off x="9782543" y="2958590"/>
              <a:ext cx="618216" cy="50556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83077" tIns="41539" rIns="83077" bIns="41539" numCol="1" anchor="t" anchorCtr="0" compatLnSpc="1">
              <a:prstTxWarp prst="textNoShape">
                <a:avLst/>
              </a:prstTxWarp>
            </a:bodyPr>
            <a:lstStyle/>
            <a:p>
              <a:pPr defTabSz="923513"/>
              <a:endParaRPr lang="en-US" sz="1582">
                <a:solidFill>
                  <a:srgbClr val="FFFFFF"/>
                </a:solidFill>
                <a:latin typeface="Segoe UI Light"/>
              </a:endParaRPr>
            </a:p>
          </p:txBody>
        </p:sp>
      </p:grpSp>
      <p:grpSp>
        <p:nvGrpSpPr>
          <p:cNvPr id="34" name="Group 33"/>
          <p:cNvGrpSpPr/>
          <p:nvPr/>
        </p:nvGrpSpPr>
        <p:grpSpPr>
          <a:xfrm>
            <a:off x="2731746" y="1394165"/>
            <a:ext cx="2286000" cy="4858332"/>
            <a:chOff x="3290899" y="1612385"/>
            <a:chExt cx="2810073" cy="4640112"/>
          </a:xfrm>
        </p:grpSpPr>
        <p:grpSp>
          <p:nvGrpSpPr>
            <p:cNvPr id="3" name="Group 2"/>
            <p:cNvGrpSpPr/>
            <p:nvPr/>
          </p:nvGrpSpPr>
          <p:grpSpPr>
            <a:xfrm>
              <a:off x="3290899" y="1612385"/>
              <a:ext cx="2810073" cy="4640112"/>
              <a:chOff x="455611" y="1737360"/>
              <a:chExt cx="5579429" cy="4261105"/>
            </a:xfrm>
            <a:solidFill>
              <a:schemeClr val="accent1"/>
            </a:solidFill>
          </p:grpSpPr>
          <p:sp>
            <p:nvSpPr>
              <p:cNvPr id="41" name="Rectangle 40"/>
              <p:cNvSpPr/>
              <p:nvPr/>
            </p:nvSpPr>
            <p:spPr bwMode="auto">
              <a:xfrm>
                <a:off x="455611" y="1737360"/>
                <a:ext cx="5579429" cy="42611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4610" tIns="147689" rIns="184610" bIns="147689" numCol="1" spcCol="0" rtlCol="0" fromWordArt="0" anchor="t" anchorCtr="0" forceAA="0" compatLnSpc="1">
                <a:prstTxWarp prst="textNoShape">
                  <a:avLst/>
                </a:prstTxWarp>
                <a:noAutofit/>
              </a:bodyPr>
              <a:lstStyle/>
              <a:p>
                <a:pPr algn="ctr" defTabSz="941250" fontAlgn="base">
                  <a:lnSpc>
                    <a:spcPct val="90000"/>
                  </a:lnSpc>
                  <a:spcBef>
                    <a:spcPct val="0"/>
                  </a:spcBef>
                  <a:spcAft>
                    <a:spcPct val="0"/>
                  </a:spcAft>
                </a:pPr>
                <a:endParaRPr lang="en-US" sz="2423" b="1" dirty="0" err="1">
                  <a:gradFill>
                    <a:gsLst>
                      <a:gs pos="0">
                        <a:schemeClr val="tx2"/>
                      </a:gs>
                      <a:gs pos="100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sp>
            <p:nvSpPr>
              <p:cNvPr id="29" name="Text Placeholder 2"/>
              <p:cNvSpPr txBox="1">
                <a:spLocks/>
              </p:cNvSpPr>
              <p:nvPr/>
            </p:nvSpPr>
            <p:spPr>
              <a:xfrm>
                <a:off x="455613" y="1923219"/>
                <a:ext cx="5445557" cy="485896"/>
              </a:xfrm>
              <a:prstGeom prst="rect">
                <a:avLst/>
              </a:prstGeom>
              <a:grpFill/>
            </p:spPr>
            <p:txBody>
              <a:bodyPr vert="horz" wrap="square" lIns="184610" tIns="0" rIns="0" bIns="0" rtlCol="0">
                <a:spAutoFit/>
              </a:bodyPr>
              <a:lstStyle>
                <a:lvl1pPr marL="0"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2400" kern="1200" spc="0" baseline="0">
                    <a:solidFill>
                      <a:schemeClr val="accent2"/>
                    </a:solidFill>
                    <a:latin typeface="+mj-lt"/>
                    <a:ea typeface="+mn-ea"/>
                    <a:cs typeface="+mn-cs"/>
                  </a:defRPr>
                </a:lvl1pPr>
                <a:lvl2pPr marL="0" marR="0" indent="0" algn="l" defTabSz="914032" rtl="0" eaLnBrk="1" fontAlgn="auto" latinLnBrk="0" hangingPunct="1">
                  <a:lnSpc>
                    <a:spcPct val="90000"/>
                  </a:lnSpc>
                  <a:spcBef>
                    <a:spcPct val="20000"/>
                  </a:spcBef>
                  <a:spcAft>
                    <a:spcPts val="0"/>
                  </a:spcAft>
                  <a:buClrTx/>
                  <a:buSzPct val="90000"/>
                  <a:buFontTx/>
                  <a:buNone/>
                  <a:tabLst/>
                  <a:defRPr sz="1960" kern="1200" spc="0" baseline="0">
                    <a:solidFill>
                      <a:schemeClr val="tx1"/>
                    </a:solidFill>
                    <a:latin typeface="+mn-lt"/>
                    <a:ea typeface="+mn-ea"/>
                    <a:cs typeface="+mn-cs"/>
                  </a:defRPr>
                </a:lvl2pPr>
                <a:lvl3pPr marL="224030"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600" kern="1200" spc="0" baseline="0">
                    <a:solidFill>
                      <a:schemeClr val="tx1"/>
                    </a:solidFill>
                    <a:latin typeface="+mn-lt"/>
                    <a:ea typeface="+mn-ea"/>
                    <a:cs typeface="+mn-cs"/>
                  </a:defRPr>
                </a:lvl3pPr>
                <a:lvl4pPr marL="448059"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500" kern="1200" spc="0" baseline="0">
                    <a:solidFill>
                      <a:schemeClr val="tx1"/>
                    </a:solidFill>
                    <a:latin typeface="+mn-lt"/>
                    <a:ea typeface="+mn-ea"/>
                    <a:cs typeface="+mn-cs"/>
                  </a:defRPr>
                </a:lvl4pPr>
                <a:lvl5pPr marL="672088"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500" kern="1200" spc="0" baseline="0">
                    <a:solidFill>
                      <a:schemeClr val="tx1"/>
                    </a:solidFill>
                    <a:latin typeface="+mn-lt"/>
                    <a:ea typeface="+mn-ea"/>
                    <a:cs typeface="+mn-cs"/>
                  </a:defRPr>
                </a:lvl5pPr>
                <a:lvl6pPr marL="2513589"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04"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20"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37"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9981" fontAlgn="base">
                  <a:spcBef>
                    <a:spcPct val="0"/>
                  </a:spcBef>
                  <a:spcAft>
                    <a:spcPct val="0"/>
                  </a:spcAft>
                </a:pPr>
                <a:r>
                  <a:rPr lang="en-US" sz="2000" b="1" dirty="0">
                    <a:solidFill>
                      <a:schemeClr val="bg1"/>
                    </a:solidFill>
                    <a:latin typeface="Segoe UI" panose="020B0502040204020203" pitchFamily="34" charset="0"/>
                    <a:ea typeface="Segoe UI" pitchFamily="34" charset="0"/>
                    <a:cs typeface="Segoe UI" panose="020B0502040204020203" pitchFamily="34" charset="0"/>
                  </a:rPr>
                  <a:t>Improve </a:t>
                </a:r>
              </a:p>
              <a:p>
                <a:pPr algn="ctr" defTabSz="959981" fontAlgn="base">
                  <a:spcBef>
                    <a:spcPct val="0"/>
                  </a:spcBef>
                  <a:spcAft>
                    <a:spcPct val="0"/>
                  </a:spcAft>
                </a:pPr>
                <a:r>
                  <a:rPr lang="en-US" sz="2000" b="1" dirty="0">
                    <a:solidFill>
                      <a:schemeClr val="bg1"/>
                    </a:solidFill>
                    <a:latin typeface="Segoe UI" panose="020B0502040204020203" pitchFamily="34" charset="0"/>
                    <a:ea typeface="Segoe UI" pitchFamily="34" charset="0"/>
                    <a:cs typeface="Segoe UI" panose="020B0502040204020203" pitchFamily="34" charset="0"/>
                  </a:rPr>
                  <a:t>ROI</a:t>
                </a:r>
                <a:endParaRPr lang="en-US" sz="18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9" name="Oval 38"/>
            <p:cNvSpPr/>
            <p:nvPr/>
          </p:nvSpPr>
          <p:spPr bwMode="auto">
            <a:xfrm>
              <a:off x="3450670" y="2891409"/>
              <a:ext cx="1329539" cy="16426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960" tIns="553911" rIns="184563" bIns="147651" numCol="1" spcCol="0" rtlCol="0" fromWordArt="0" anchor="t" anchorCtr="0" forceAA="0" compatLnSpc="1">
              <a:prstTxWarp prst="textNoShape">
                <a:avLst/>
              </a:prstTxWarp>
              <a:noAutofit/>
            </a:bodyPr>
            <a:lstStyle/>
            <a:p>
              <a:pPr defTabSz="922629">
                <a:lnSpc>
                  <a:spcPct val="90000"/>
                </a:lnSpc>
              </a:pPr>
              <a:endParaRPr lang="en-US" sz="2019" dirty="0" err="1">
                <a:solidFill>
                  <a:srgbClr val="FFFFFF"/>
                </a:solidFill>
                <a:latin typeface="Segoe UI Semibold" panose="020B0702040204020203" pitchFamily="34" charset="0"/>
                <a:cs typeface="Segoe UI Semibold" panose="020B0702040204020203" pitchFamily="34" charset="0"/>
              </a:endParaRPr>
            </a:p>
          </p:txBody>
        </p:sp>
        <p:sp>
          <p:nvSpPr>
            <p:cNvPr id="38" name="Rectangle 37"/>
            <p:cNvSpPr/>
            <p:nvPr/>
          </p:nvSpPr>
          <p:spPr bwMode="auto">
            <a:xfrm>
              <a:off x="3290901" y="3433879"/>
              <a:ext cx="2810071" cy="28186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960" tIns="274320" rIns="184563" bIns="147651" numCol="1" spcCol="0" rtlCol="0" fromWordArt="0" anchor="t" anchorCtr="0" forceAA="0" compatLnSpc="1">
              <a:prstTxWarp prst="textNoShape">
                <a:avLst/>
              </a:prstTxWarp>
              <a:noAutofit/>
            </a:bodyPr>
            <a:lstStyle/>
            <a:p>
              <a:pPr defTabSz="922629">
                <a:lnSpc>
                  <a:spcPct val="90000"/>
                </a:lnSpc>
              </a:pP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Measure and</a:t>
              </a:r>
              <a:b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b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optimize campaigns more effectively </a:t>
              </a:r>
              <a:b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b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by going beyond impressions </a:t>
              </a:r>
              <a:b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b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and clicks</a:t>
              </a:r>
            </a:p>
          </p:txBody>
        </p:sp>
        <p:sp>
          <p:nvSpPr>
            <p:cNvPr id="95" name="Freeform 11"/>
            <p:cNvSpPr>
              <a:spLocks noEditPoints="1"/>
            </p:cNvSpPr>
            <p:nvPr/>
          </p:nvSpPr>
          <p:spPr bwMode="black">
            <a:xfrm>
              <a:off x="3907701" y="3003774"/>
              <a:ext cx="505813" cy="41520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accent1"/>
            </a:solidFill>
            <a:ln>
              <a:noFill/>
            </a:ln>
          </p:spPr>
          <p:txBody>
            <a:bodyPr vert="horz" wrap="square" lIns="83077" tIns="41539" rIns="83077" bIns="41539" numCol="1" anchor="t" anchorCtr="0" compatLnSpc="1">
              <a:prstTxWarp prst="textNoShape">
                <a:avLst/>
              </a:prstTxWarp>
            </a:bodyPr>
            <a:lstStyle/>
            <a:p>
              <a:pPr defTabSz="923513"/>
              <a:endParaRPr lang="en-US" sz="1582">
                <a:solidFill>
                  <a:srgbClr val="FFFFFF"/>
                </a:solidFill>
                <a:latin typeface="Segoe UI Light"/>
              </a:endParaRPr>
            </a:p>
          </p:txBody>
        </p:sp>
      </p:grpSp>
      <p:grpSp>
        <p:nvGrpSpPr>
          <p:cNvPr id="33" name="Group 32"/>
          <p:cNvGrpSpPr/>
          <p:nvPr/>
        </p:nvGrpSpPr>
        <p:grpSpPr>
          <a:xfrm>
            <a:off x="380588" y="1394165"/>
            <a:ext cx="2286000" cy="4858332"/>
            <a:chOff x="321056" y="1612385"/>
            <a:chExt cx="2810073" cy="4640112"/>
          </a:xfrm>
        </p:grpSpPr>
        <p:grpSp>
          <p:nvGrpSpPr>
            <p:cNvPr id="69" name="Group 68"/>
            <p:cNvGrpSpPr/>
            <p:nvPr/>
          </p:nvGrpSpPr>
          <p:grpSpPr>
            <a:xfrm>
              <a:off x="321056" y="1612385"/>
              <a:ext cx="2810073" cy="4640112"/>
              <a:chOff x="455611" y="1737360"/>
              <a:chExt cx="5579429" cy="4261105"/>
            </a:xfrm>
          </p:grpSpPr>
          <p:sp>
            <p:nvSpPr>
              <p:cNvPr id="72" name="Rectangle 71"/>
              <p:cNvSpPr/>
              <p:nvPr/>
            </p:nvSpPr>
            <p:spPr bwMode="auto">
              <a:xfrm>
                <a:off x="455611" y="1737360"/>
                <a:ext cx="5579429" cy="4261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4610" tIns="147689" rIns="184610" bIns="147689" numCol="1" spcCol="0" rtlCol="0" fromWordArt="0" anchor="t" anchorCtr="0" forceAA="0" compatLnSpc="1">
                <a:prstTxWarp prst="textNoShape">
                  <a:avLst/>
                </a:prstTxWarp>
                <a:noAutofit/>
              </a:bodyPr>
              <a:lstStyle/>
              <a:p>
                <a:pPr algn="ctr" defTabSz="941250" fontAlgn="base">
                  <a:lnSpc>
                    <a:spcPct val="90000"/>
                  </a:lnSpc>
                  <a:spcBef>
                    <a:spcPct val="0"/>
                  </a:spcBef>
                  <a:spcAft>
                    <a:spcPct val="0"/>
                  </a:spcAft>
                </a:pPr>
                <a:endParaRPr lang="en-US" sz="2423" b="1" dirty="0" err="1">
                  <a:gradFill>
                    <a:gsLst>
                      <a:gs pos="0">
                        <a:schemeClr val="tx2"/>
                      </a:gs>
                      <a:gs pos="100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sp>
            <p:nvSpPr>
              <p:cNvPr id="73" name="Text Placeholder 2"/>
              <p:cNvSpPr txBox="1">
                <a:spLocks/>
              </p:cNvSpPr>
              <p:nvPr/>
            </p:nvSpPr>
            <p:spPr>
              <a:xfrm>
                <a:off x="455613" y="1923219"/>
                <a:ext cx="5445557" cy="485896"/>
              </a:xfrm>
              <a:prstGeom prst="rect">
                <a:avLst/>
              </a:prstGeom>
            </p:spPr>
            <p:txBody>
              <a:bodyPr vert="horz" wrap="square" lIns="184610" tIns="0" rIns="0" bIns="0" rtlCol="0">
                <a:spAutoFit/>
              </a:bodyPr>
              <a:lstStyle>
                <a:lvl1pPr marL="0"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2400" kern="1200" spc="0" baseline="0">
                    <a:solidFill>
                      <a:schemeClr val="accent2"/>
                    </a:solidFill>
                    <a:latin typeface="+mj-lt"/>
                    <a:ea typeface="+mn-ea"/>
                    <a:cs typeface="+mn-cs"/>
                  </a:defRPr>
                </a:lvl1pPr>
                <a:lvl2pPr marL="0" marR="0" indent="0" algn="l" defTabSz="914032" rtl="0" eaLnBrk="1" fontAlgn="auto" latinLnBrk="0" hangingPunct="1">
                  <a:lnSpc>
                    <a:spcPct val="90000"/>
                  </a:lnSpc>
                  <a:spcBef>
                    <a:spcPct val="20000"/>
                  </a:spcBef>
                  <a:spcAft>
                    <a:spcPts val="0"/>
                  </a:spcAft>
                  <a:buClrTx/>
                  <a:buSzPct val="90000"/>
                  <a:buFontTx/>
                  <a:buNone/>
                  <a:tabLst/>
                  <a:defRPr sz="1960" kern="1200" spc="0" baseline="0">
                    <a:solidFill>
                      <a:schemeClr val="tx1"/>
                    </a:solidFill>
                    <a:latin typeface="+mn-lt"/>
                    <a:ea typeface="+mn-ea"/>
                    <a:cs typeface="+mn-cs"/>
                  </a:defRPr>
                </a:lvl2pPr>
                <a:lvl3pPr marL="224030"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600" kern="1200" spc="0" baseline="0">
                    <a:solidFill>
                      <a:schemeClr val="tx1"/>
                    </a:solidFill>
                    <a:latin typeface="+mn-lt"/>
                    <a:ea typeface="+mn-ea"/>
                    <a:cs typeface="+mn-cs"/>
                  </a:defRPr>
                </a:lvl3pPr>
                <a:lvl4pPr marL="448059"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500" kern="1200" spc="0" baseline="0">
                    <a:solidFill>
                      <a:schemeClr val="tx1"/>
                    </a:solidFill>
                    <a:latin typeface="+mn-lt"/>
                    <a:ea typeface="+mn-ea"/>
                    <a:cs typeface="+mn-cs"/>
                  </a:defRPr>
                </a:lvl4pPr>
                <a:lvl5pPr marL="672088"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500" kern="1200" spc="0" baseline="0">
                    <a:solidFill>
                      <a:schemeClr val="tx1"/>
                    </a:solidFill>
                    <a:latin typeface="+mn-lt"/>
                    <a:ea typeface="+mn-ea"/>
                    <a:cs typeface="+mn-cs"/>
                  </a:defRPr>
                </a:lvl5pPr>
                <a:lvl6pPr marL="2513589"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04"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20"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37"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9981" fontAlgn="base">
                  <a:spcBef>
                    <a:spcPct val="0"/>
                  </a:spcBef>
                  <a:spcAft>
                    <a:spcPct val="0"/>
                  </a:spcAft>
                </a:pPr>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Saves Time </a:t>
                </a:r>
                <a:b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and Effort</a:t>
                </a:r>
                <a:endParaRPr lang="en-US" sz="18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70" name="Oval 69"/>
            <p:cNvSpPr/>
            <p:nvPr/>
          </p:nvSpPr>
          <p:spPr bwMode="auto">
            <a:xfrm>
              <a:off x="480828" y="2891409"/>
              <a:ext cx="1329539" cy="16426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8313" tIns="150650" rIns="188313" bIns="150650" numCol="1" spcCol="0" rtlCol="0" fromWordArt="0" anchor="t" anchorCtr="0" forceAA="0" compatLnSpc="1">
              <a:prstTxWarp prst="textNoShape">
                <a:avLst/>
              </a:prstTxWarp>
              <a:noAutofit/>
            </a:bodyPr>
            <a:lstStyle/>
            <a:p>
              <a:pPr algn="ctr" defTabSz="960165" fontAlgn="base">
                <a:lnSpc>
                  <a:spcPct val="90000"/>
                </a:lnSpc>
                <a:spcBef>
                  <a:spcPct val="0"/>
                </a:spcBef>
                <a:spcAft>
                  <a:spcPct val="0"/>
                </a:spcAft>
              </a:pPr>
              <a:endParaRPr lang="en-US" sz="2472" dirty="0" err="1">
                <a:solidFill>
                  <a:srgbClr val="FFFFFF"/>
                </a:solidFill>
                <a:ea typeface="Segoe UI" pitchFamily="34" charset="0"/>
                <a:cs typeface="Segoe UI" pitchFamily="34" charset="0"/>
              </a:endParaRPr>
            </a:p>
          </p:txBody>
        </p:sp>
        <p:sp>
          <p:nvSpPr>
            <p:cNvPr id="71" name="Rectangle 70"/>
            <p:cNvSpPr/>
            <p:nvPr/>
          </p:nvSpPr>
          <p:spPr bwMode="auto">
            <a:xfrm>
              <a:off x="321058" y="3433879"/>
              <a:ext cx="2810071" cy="28186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960" tIns="274320" rIns="184563" bIns="147651" numCol="1" spcCol="0" rtlCol="0" fromWordArt="0" anchor="t" anchorCtr="0" forceAA="0" compatLnSpc="1">
              <a:prstTxWarp prst="textNoShape">
                <a:avLst/>
              </a:prstTxWarp>
              <a:noAutofit/>
            </a:bodyPr>
            <a:lstStyle/>
            <a:p>
              <a:pPr defTabSz="922629">
                <a:lnSpc>
                  <a:spcPct val="90000"/>
                </a:lnSpc>
              </a:pP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Site has to be tagged once. </a:t>
              </a:r>
            </a:p>
            <a:p>
              <a:pPr defTabSz="922629">
                <a:lnSpc>
                  <a:spcPct val="90000"/>
                </a:lnSpc>
              </a:pP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No need to generate new tags each time a new account or conversion goal</a:t>
              </a:r>
              <a:b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b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is added</a:t>
              </a:r>
            </a:p>
          </p:txBody>
        </p:sp>
        <p:grpSp>
          <p:nvGrpSpPr>
            <p:cNvPr id="2" name="Group 1"/>
            <p:cNvGrpSpPr/>
            <p:nvPr/>
          </p:nvGrpSpPr>
          <p:grpSpPr>
            <a:xfrm>
              <a:off x="872337" y="3055814"/>
              <a:ext cx="546523" cy="311116"/>
              <a:chOff x="754187" y="3028846"/>
              <a:chExt cx="768565" cy="437517"/>
            </a:xfrm>
            <a:solidFill>
              <a:schemeClr val="bg1"/>
            </a:solidFill>
          </p:grpSpPr>
          <p:sp>
            <p:nvSpPr>
              <p:cNvPr id="35" name="Freeform 25"/>
              <p:cNvSpPr>
                <a:spLocks/>
              </p:cNvSpPr>
              <p:nvPr/>
            </p:nvSpPr>
            <p:spPr bwMode="black">
              <a:xfrm>
                <a:off x="794377" y="3072920"/>
                <a:ext cx="153641" cy="147853"/>
              </a:xfrm>
              <a:custGeom>
                <a:avLst/>
                <a:gdLst>
                  <a:gd name="T0" fmla="*/ 387 w 595"/>
                  <a:gd name="T1" fmla="*/ 512 h 573"/>
                  <a:gd name="T2" fmla="*/ 588 w 595"/>
                  <a:gd name="T3" fmla="*/ 62 h 573"/>
                  <a:gd name="T4" fmla="*/ 544 w 595"/>
                  <a:gd name="T5" fmla="*/ 0 h 573"/>
                  <a:gd name="T6" fmla="*/ 51 w 595"/>
                  <a:gd name="T7" fmla="*/ 0 h 573"/>
                  <a:gd name="T8" fmla="*/ 7 w 595"/>
                  <a:gd name="T9" fmla="*/ 62 h 573"/>
                  <a:gd name="T10" fmla="*/ 208 w 595"/>
                  <a:gd name="T11" fmla="*/ 512 h 573"/>
                  <a:gd name="T12" fmla="*/ 297 w 595"/>
                  <a:gd name="T13" fmla="*/ 573 h 573"/>
                  <a:gd name="T14" fmla="*/ 387 w 595"/>
                  <a:gd name="T15" fmla="*/ 512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573">
                    <a:moveTo>
                      <a:pt x="387" y="512"/>
                    </a:moveTo>
                    <a:cubicBezTo>
                      <a:pt x="467" y="419"/>
                      <a:pt x="566" y="298"/>
                      <a:pt x="588" y="62"/>
                    </a:cubicBezTo>
                    <a:cubicBezTo>
                      <a:pt x="589" y="47"/>
                      <a:pt x="595" y="0"/>
                      <a:pt x="544" y="0"/>
                    </a:cubicBezTo>
                    <a:cubicBezTo>
                      <a:pt x="51" y="0"/>
                      <a:pt x="51" y="0"/>
                      <a:pt x="51" y="0"/>
                    </a:cubicBezTo>
                    <a:cubicBezTo>
                      <a:pt x="0" y="0"/>
                      <a:pt x="6" y="47"/>
                      <a:pt x="7" y="62"/>
                    </a:cubicBezTo>
                    <a:cubicBezTo>
                      <a:pt x="29" y="298"/>
                      <a:pt x="128" y="419"/>
                      <a:pt x="208" y="512"/>
                    </a:cubicBezTo>
                    <a:cubicBezTo>
                      <a:pt x="243" y="553"/>
                      <a:pt x="263" y="573"/>
                      <a:pt x="297" y="573"/>
                    </a:cubicBezTo>
                    <a:cubicBezTo>
                      <a:pt x="331" y="573"/>
                      <a:pt x="352" y="553"/>
                      <a:pt x="387" y="512"/>
                    </a:cubicBezTo>
                  </a:path>
                </a:pathLst>
              </a:custGeom>
              <a:grpFill/>
              <a:ln>
                <a:noFill/>
              </a:ln>
            </p:spPr>
            <p:txBody>
              <a:bodyPr vert="horz" wrap="square" lIns="81455" tIns="40729" rIns="81455" bIns="40729" numCol="1" anchor="t" anchorCtr="0" compatLnSpc="1">
                <a:prstTxWarp prst="textNoShape">
                  <a:avLst/>
                </a:prstTxWarp>
              </a:bodyPr>
              <a:lstStyle/>
              <a:p>
                <a:pPr defTabSz="923513"/>
                <a:endParaRPr lang="en-US" sz="1553">
                  <a:solidFill>
                    <a:srgbClr val="FFFFFF"/>
                  </a:solidFill>
                  <a:latin typeface="Segoe UI Light"/>
                </a:endParaRPr>
              </a:p>
            </p:txBody>
          </p:sp>
          <p:sp>
            <p:nvSpPr>
              <p:cNvPr id="36" name="Freeform 26"/>
              <p:cNvSpPr>
                <a:spLocks noEditPoints="1"/>
              </p:cNvSpPr>
              <p:nvPr/>
            </p:nvSpPr>
            <p:spPr bwMode="black">
              <a:xfrm>
                <a:off x="754187" y="3028846"/>
                <a:ext cx="234020" cy="437517"/>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solidFill>
                <a:schemeClr val="accent1"/>
              </a:solidFill>
              <a:ln>
                <a:noFill/>
              </a:ln>
            </p:spPr>
            <p:txBody>
              <a:bodyPr vert="horz" wrap="square" lIns="81455" tIns="40729" rIns="81455" bIns="40729" numCol="1" anchor="t" anchorCtr="0" compatLnSpc="1">
                <a:prstTxWarp prst="textNoShape">
                  <a:avLst/>
                </a:prstTxWarp>
              </a:bodyPr>
              <a:lstStyle/>
              <a:p>
                <a:pPr defTabSz="923513"/>
                <a:endParaRPr lang="en-US" sz="1553">
                  <a:solidFill>
                    <a:srgbClr val="FFFFFF"/>
                  </a:solidFill>
                  <a:latin typeface="Segoe UI Light"/>
                </a:endParaRPr>
              </a:p>
            </p:txBody>
          </p:sp>
          <p:sp>
            <p:nvSpPr>
              <p:cNvPr id="37" name="Freeform 27"/>
              <p:cNvSpPr>
                <a:spLocks/>
              </p:cNvSpPr>
              <p:nvPr/>
            </p:nvSpPr>
            <p:spPr bwMode="black">
              <a:xfrm>
                <a:off x="1061828" y="3353340"/>
                <a:ext cx="150440" cy="74638"/>
              </a:xfrm>
              <a:custGeom>
                <a:avLst/>
                <a:gdLst>
                  <a:gd name="T0" fmla="*/ 0 w 583"/>
                  <a:gd name="T1" fmla="*/ 239 h 288"/>
                  <a:gd name="T2" fmla="*/ 45 w 583"/>
                  <a:gd name="T3" fmla="*/ 288 h 288"/>
                  <a:gd name="T4" fmla="*/ 538 w 583"/>
                  <a:gd name="T5" fmla="*/ 288 h 288"/>
                  <a:gd name="T6" fmla="*/ 583 w 583"/>
                  <a:gd name="T7" fmla="*/ 239 h 288"/>
                  <a:gd name="T8" fmla="*/ 291 w 583"/>
                  <a:gd name="T9" fmla="*/ 0 h 288"/>
                  <a:gd name="T10" fmla="*/ 0 w 583"/>
                  <a:gd name="T11" fmla="*/ 239 h 288"/>
                </a:gdLst>
                <a:ahLst/>
                <a:cxnLst>
                  <a:cxn ang="0">
                    <a:pos x="T0" y="T1"/>
                  </a:cxn>
                  <a:cxn ang="0">
                    <a:pos x="T2" y="T3"/>
                  </a:cxn>
                  <a:cxn ang="0">
                    <a:pos x="T4" y="T5"/>
                  </a:cxn>
                  <a:cxn ang="0">
                    <a:pos x="T6" y="T7"/>
                  </a:cxn>
                  <a:cxn ang="0">
                    <a:pos x="T8" y="T9"/>
                  </a:cxn>
                  <a:cxn ang="0">
                    <a:pos x="T10" y="T11"/>
                  </a:cxn>
                </a:cxnLst>
                <a:rect l="0" t="0" r="r" b="b"/>
                <a:pathLst>
                  <a:path w="583" h="288">
                    <a:moveTo>
                      <a:pt x="0" y="239"/>
                    </a:moveTo>
                    <a:cubicBezTo>
                      <a:pt x="0" y="259"/>
                      <a:pt x="5" y="288"/>
                      <a:pt x="45" y="288"/>
                    </a:cubicBezTo>
                    <a:cubicBezTo>
                      <a:pt x="538" y="288"/>
                      <a:pt x="538" y="288"/>
                      <a:pt x="538" y="288"/>
                    </a:cubicBezTo>
                    <a:cubicBezTo>
                      <a:pt x="577" y="288"/>
                      <a:pt x="583" y="259"/>
                      <a:pt x="583" y="239"/>
                    </a:cubicBezTo>
                    <a:cubicBezTo>
                      <a:pt x="582" y="219"/>
                      <a:pt x="554" y="0"/>
                      <a:pt x="291" y="0"/>
                    </a:cubicBezTo>
                    <a:cubicBezTo>
                      <a:pt x="28" y="0"/>
                      <a:pt x="0" y="219"/>
                      <a:pt x="0" y="239"/>
                    </a:cubicBezTo>
                  </a:path>
                </a:pathLst>
              </a:custGeom>
              <a:grpFill/>
              <a:ln>
                <a:noFill/>
              </a:ln>
            </p:spPr>
            <p:txBody>
              <a:bodyPr vert="horz" wrap="square" lIns="81455" tIns="40729" rIns="81455" bIns="40729" numCol="1" anchor="t" anchorCtr="0" compatLnSpc="1">
                <a:prstTxWarp prst="textNoShape">
                  <a:avLst/>
                </a:prstTxWarp>
              </a:bodyPr>
              <a:lstStyle/>
              <a:p>
                <a:pPr defTabSz="923513"/>
                <a:endParaRPr lang="en-US" sz="1553">
                  <a:solidFill>
                    <a:srgbClr val="FFFFFF"/>
                  </a:solidFill>
                  <a:latin typeface="Segoe UI Light"/>
                </a:endParaRPr>
              </a:p>
            </p:txBody>
          </p:sp>
          <p:sp>
            <p:nvSpPr>
              <p:cNvPr id="40" name="Freeform 28"/>
              <p:cNvSpPr>
                <a:spLocks/>
              </p:cNvSpPr>
              <p:nvPr/>
            </p:nvSpPr>
            <p:spPr bwMode="black">
              <a:xfrm>
                <a:off x="1065028" y="3103841"/>
                <a:ext cx="143683" cy="116932"/>
              </a:xfrm>
              <a:custGeom>
                <a:avLst/>
                <a:gdLst>
                  <a:gd name="T0" fmla="*/ 368 w 556"/>
                  <a:gd name="T1" fmla="*/ 392 h 453"/>
                  <a:gd name="T2" fmla="*/ 546 w 556"/>
                  <a:gd name="T3" fmla="*/ 71 h 453"/>
                  <a:gd name="T4" fmla="*/ 493 w 556"/>
                  <a:gd name="T5" fmla="*/ 0 h 453"/>
                  <a:gd name="T6" fmla="*/ 64 w 556"/>
                  <a:gd name="T7" fmla="*/ 0 h 453"/>
                  <a:gd name="T8" fmla="*/ 11 w 556"/>
                  <a:gd name="T9" fmla="*/ 71 h 453"/>
                  <a:gd name="T10" fmla="*/ 188 w 556"/>
                  <a:gd name="T11" fmla="*/ 392 h 453"/>
                  <a:gd name="T12" fmla="*/ 278 w 556"/>
                  <a:gd name="T13" fmla="*/ 453 h 453"/>
                  <a:gd name="T14" fmla="*/ 368 w 556"/>
                  <a:gd name="T15" fmla="*/ 392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453">
                    <a:moveTo>
                      <a:pt x="368" y="392"/>
                    </a:moveTo>
                    <a:cubicBezTo>
                      <a:pt x="432" y="318"/>
                      <a:pt x="507" y="224"/>
                      <a:pt x="546" y="71"/>
                    </a:cubicBezTo>
                    <a:cubicBezTo>
                      <a:pt x="556" y="31"/>
                      <a:pt x="544" y="0"/>
                      <a:pt x="493" y="0"/>
                    </a:cubicBezTo>
                    <a:cubicBezTo>
                      <a:pt x="64" y="0"/>
                      <a:pt x="64" y="0"/>
                      <a:pt x="64" y="0"/>
                    </a:cubicBezTo>
                    <a:cubicBezTo>
                      <a:pt x="13" y="0"/>
                      <a:pt x="0" y="31"/>
                      <a:pt x="11" y="71"/>
                    </a:cubicBezTo>
                    <a:cubicBezTo>
                      <a:pt x="50" y="224"/>
                      <a:pt x="125" y="318"/>
                      <a:pt x="188" y="392"/>
                    </a:cubicBezTo>
                    <a:cubicBezTo>
                      <a:pt x="224" y="433"/>
                      <a:pt x="244" y="453"/>
                      <a:pt x="278" y="453"/>
                    </a:cubicBezTo>
                    <a:cubicBezTo>
                      <a:pt x="312" y="453"/>
                      <a:pt x="333" y="433"/>
                      <a:pt x="368" y="392"/>
                    </a:cubicBezTo>
                  </a:path>
                </a:pathLst>
              </a:custGeom>
              <a:grpFill/>
              <a:ln>
                <a:noFill/>
              </a:ln>
            </p:spPr>
            <p:txBody>
              <a:bodyPr vert="horz" wrap="square" lIns="81455" tIns="40729" rIns="81455" bIns="40729" numCol="1" anchor="t" anchorCtr="0" compatLnSpc="1">
                <a:prstTxWarp prst="textNoShape">
                  <a:avLst/>
                </a:prstTxWarp>
              </a:bodyPr>
              <a:lstStyle/>
              <a:p>
                <a:pPr defTabSz="923513"/>
                <a:endParaRPr lang="en-US" sz="1553">
                  <a:solidFill>
                    <a:srgbClr val="FFFFFF"/>
                  </a:solidFill>
                  <a:latin typeface="Segoe UI Light"/>
                </a:endParaRPr>
              </a:p>
            </p:txBody>
          </p:sp>
          <p:sp>
            <p:nvSpPr>
              <p:cNvPr id="42" name="Freeform 29"/>
              <p:cNvSpPr>
                <a:spLocks noEditPoints="1"/>
              </p:cNvSpPr>
              <p:nvPr/>
            </p:nvSpPr>
            <p:spPr bwMode="black">
              <a:xfrm>
                <a:off x="1019858" y="3028846"/>
                <a:ext cx="234020" cy="437517"/>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solidFill>
                <a:schemeClr val="accent1"/>
              </a:solidFill>
              <a:ln>
                <a:noFill/>
              </a:ln>
            </p:spPr>
            <p:txBody>
              <a:bodyPr vert="horz" wrap="square" lIns="81455" tIns="40729" rIns="81455" bIns="40729" numCol="1" anchor="t" anchorCtr="0" compatLnSpc="1">
                <a:prstTxWarp prst="textNoShape">
                  <a:avLst/>
                </a:prstTxWarp>
              </a:bodyPr>
              <a:lstStyle/>
              <a:p>
                <a:pPr defTabSz="923513"/>
                <a:endParaRPr lang="en-US" sz="1553">
                  <a:solidFill>
                    <a:srgbClr val="FFFFFF"/>
                  </a:solidFill>
                  <a:latin typeface="Segoe UI Light"/>
                </a:endParaRPr>
              </a:p>
            </p:txBody>
          </p:sp>
          <p:sp>
            <p:nvSpPr>
              <p:cNvPr id="43" name="Freeform 30"/>
              <p:cNvSpPr>
                <a:spLocks/>
              </p:cNvSpPr>
              <p:nvPr/>
            </p:nvSpPr>
            <p:spPr bwMode="black">
              <a:xfrm>
                <a:off x="1328923" y="3282260"/>
                <a:ext cx="153641" cy="145720"/>
              </a:xfrm>
              <a:custGeom>
                <a:avLst/>
                <a:gdLst>
                  <a:gd name="T0" fmla="*/ 297 w 594"/>
                  <a:gd name="T1" fmla="*/ 0 h 563"/>
                  <a:gd name="T2" fmla="*/ 188 w 594"/>
                  <a:gd name="T3" fmla="*/ 50 h 563"/>
                  <a:gd name="T4" fmla="*/ 7 w 594"/>
                  <a:gd name="T5" fmla="*/ 500 h 563"/>
                  <a:gd name="T6" fmla="*/ 51 w 594"/>
                  <a:gd name="T7" fmla="*/ 563 h 563"/>
                  <a:gd name="T8" fmla="*/ 544 w 594"/>
                  <a:gd name="T9" fmla="*/ 563 h 563"/>
                  <a:gd name="T10" fmla="*/ 588 w 594"/>
                  <a:gd name="T11" fmla="*/ 500 h 563"/>
                  <a:gd name="T12" fmla="*/ 407 w 594"/>
                  <a:gd name="T13" fmla="*/ 50 h 563"/>
                  <a:gd name="T14" fmla="*/ 297 w 594"/>
                  <a:gd name="T15" fmla="*/ 0 h 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4" h="563">
                    <a:moveTo>
                      <a:pt x="297" y="0"/>
                    </a:moveTo>
                    <a:cubicBezTo>
                      <a:pt x="254" y="0"/>
                      <a:pt x="214" y="19"/>
                      <a:pt x="188" y="50"/>
                    </a:cubicBezTo>
                    <a:cubicBezTo>
                      <a:pt x="109" y="141"/>
                      <a:pt x="27" y="283"/>
                      <a:pt x="7" y="500"/>
                    </a:cubicBezTo>
                    <a:cubicBezTo>
                      <a:pt x="6" y="516"/>
                      <a:pt x="0" y="563"/>
                      <a:pt x="51" y="563"/>
                    </a:cubicBezTo>
                    <a:cubicBezTo>
                      <a:pt x="544" y="563"/>
                      <a:pt x="544" y="563"/>
                      <a:pt x="544" y="563"/>
                    </a:cubicBezTo>
                    <a:cubicBezTo>
                      <a:pt x="594" y="563"/>
                      <a:pt x="589" y="516"/>
                      <a:pt x="588" y="500"/>
                    </a:cubicBezTo>
                    <a:cubicBezTo>
                      <a:pt x="567" y="283"/>
                      <a:pt x="485" y="141"/>
                      <a:pt x="407" y="50"/>
                    </a:cubicBezTo>
                    <a:cubicBezTo>
                      <a:pt x="380" y="19"/>
                      <a:pt x="341" y="0"/>
                      <a:pt x="297" y="0"/>
                    </a:cubicBezTo>
                  </a:path>
                </a:pathLst>
              </a:custGeom>
              <a:grpFill/>
              <a:ln>
                <a:noFill/>
              </a:ln>
            </p:spPr>
            <p:txBody>
              <a:bodyPr vert="horz" wrap="square" lIns="81455" tIns="40729" rIns="81455" bIns="40729" numCol="1" anchor="t" anchorCtr="0" compatLnSpc="1">
                <a:prstTxWarp prst="textNoShape">
                  <a:avLst/>
                </a:prstTxWarp>
              </a:bodyPr>
              <a:lstStyle/>
              <a:p>
                <a:pPr defTabSz="923513"/>
                <a:endParaRPr lang="en-US" sz="1553">
                  <a:solidFill>
                    <a:srgbClr val="FFFFFF"/>
                  </a:solidFill>
                  <a:latin typeface="Segoe UI Light"/>
                </a:endParaRPr>
              </a:p>
            </p:txBody>
          </p:sp>
          <p:sp>
            <p:nvSpPr>
              <p:cNvPr id="44" name="Freeform 31"/>
              <p:cNvSpPr>
                <a:spLocks noEditPoints="1"/>
              </p:cNvSpPr>
              <p:nvPr/>
            </p:nvSpPr>
            <p:spPr bwMode="black">
              <a:xfrm>
                <a:off x="1288732" y="3028846"/>
                <a:ext cx="234020" cy="437517"/>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3 w 905"/>
                  <a:gd name="T39" fmla="*/ 1522 h 1693"/>
                  <a:gd name="T40" fmla="*/ 329 w 905"/>
                  <a:gd name="T41" fmla="*/ 1019 h 1693"/>
                  <a:gd name="T42" fmla="*/ 428 w 905"/>
                  <a:gd name="T43" fmla="*/ 845 h 1693"/>
                  <a:gd name="T44" fmla="*/ 329 w 905"/>
                  <a:gd name="T45" fmla="*/ 670 h 1693"/>
                  <a:gd name="T46" fmla="*/ 113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5 w 905"/>
                  <a:gd name="T59" fmla="*/ 670 h 1693"/>
                  <a:gd name="T60" fmla="*/ 477 w 905"/>
                  <a:gd name="T61" fmla="*/ 845 h 1693"/>
                  <a:gd name="T62" fmla="*/ 575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19" y="1556"/>
                      <a:pt x="113" y="1541"/>
                      <a:pt x="113" y="1522"/>
                    </a:cubicBezTo>
                    <a:cubicBezTo>
                      <a:pt x="128" y="1235"/>
                      <a:pt x="243" y="1111"/>
                      <a:pt x="329" y="1019"/>
                    </a:cubicBezTo>
                    <a:cubicBezTo>
                      <a:pt x="382" y="963"/>
                      <a:pt x="428" y="914"/>
                      <a:pt x="428" y="845"/>
                    </a:cubicBezTo>
                    <a:cubicBezTo>
                      <a:pt x="428" y="776"/>
                      <a:pt x="382" y="727"/>
                      <a:pt x="329" y="670"/>
                    </a:cubicBezTo>
                    <a:cubicBezTo>
                      <a:pt x="243" y="578"/>
                      <a:pt x="128" y="458"/>
                      <a:pt x="113" y="171"/>
                    </a:cubicBezTo>
                    <a:cubicBezTo>
                      <a:pt x="113" y="152"/>
                      <a:pt x="119"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5" y="670"/>
                    </a:cubicBezTo>
                    <a:cubicBezTo>
                      <a:pt x="522" y="727"/>
                      <a:pt x="477" y="776"/>
                      <a:pt x="477" y="845"/>
                    </a:cubicBezTo>
                    <a:cubicBezTo>
                      <a:pt x="477" y="914"/>
                      <a:pt x="522" y="963"/>
                      <a:pt x="575" y="1019"/>
                    </a:cubicBezTo>
                    <a:cubicBezTo>
                      <a:pt x="661" y="1111"/>
                      <a:pt x="777" y="1235"/>
                      <a:pt x="791" y="1522"/>
                    </a:cubicBezTo>
                    <a:cubicBezTo>
                      <a:pt x="792" y="1541"/>
                      <a:pt x="785" y="1556"/>
                      <a:pt x="777" y="1565"/>
                    </a:cubicBezTo>
                  </a:path>
                </a:pathLst>
              </a:custGeom>
              <a:solidFill>
                <a:schemeClr val="accent1"/>
              </a:solidFill>
              <a:ln>
                <a:noFill/>
              </a:ln>
            </p:spPr>
            <p:txBody>
              <a:bodyPr vert="horz" wrap="square" lIns="81455" tIns="40729" rIns="81455" bIns="40729" numCol="1" anchor="t" anchorCtr="0" compatLnSpc="1">
                <a:prstTxWarp prst="textNoShape">
                  <a:avLst/>
                </a:prstTxWarp>
              </a:bodyPr>
              <a:lstStyle/>
              <a:p>
                <a:pPr defTabSz="923513"/>
                <a:endParaRPr lang="en-US" sz="1553">
                  <a:solidFill>
                    <a:srgbClr val="FFFFFF"/>
                  </a:solidFill>
                  <a:latin typeface="Segoe UI Light"/>
                </a:endParaRPr>
              </a:p>
            </p:txBody>
          </p:sp>
        </p:grpSp>
      </p:grpSp>
      <p:sp>
        <p:nvSpPr>
          <p:cNvPr id="7" name="Title 6"/>
          <p:cNvSpPr>
            <a:spLocks noGrp="1"/>
          </p:cNvSpPr>
          <p:nvPr>
            <p:ph type="title"/>
          </p:nvPr>
        </p:nvSpPr>
        <p:spPr/>
        <p:txBody>
          <a:bodyPr/>
          <a:lstStyle/>
          <a:p>
            <a:r>
              <a:rPr lang="en-US" dirty="0"/>
              <a:t>Universal Event Tracking Benefits</a:t>
            </a:r>
          </a:p>
        </p:txBody>
      </p:sp>
      <p:grpSp>
        <p:nvGrpSpPr>
          <p:cNvPr id="5" name="Group 4"/>
          <p:cNvGrpSpPr/>
          <p:nvPr/>
        </p:nvGrpSpPr>
        <p:grpSpPr>
          <a:xfrm>
            <a:off x="5092869" y="1394165"/>
            <a:ext cx="2286000" cy="4858332"/>
            <a:chOff x="5033337" y="1612385"/>
            <a:chExt cx="2286000" cy="4640112"/>
          </a:xfrm>
        </p:grpSpPr>
        <p:grpSp>
          <p:nvGrpSpPr>
            <p:cNvPr id="45" name="Group 44"/>
            <p:cNvGrpSpPr/>
            <p:nvPr/>
          </p:nvGrpSpPr>
          <p:grpSpPr>
            <a:xfrm>
              <a:off x="5033337" y="1612385"/>
              <a:ext cx="2286000" cy="4640112"/>
              <a:chOff x="6260739" y="1612385"/>
              <a:chExt cx="2810073" cy="4640112"/>
            </a:xfrm>
          </p:grpSpPr>
          <p:grpSp>
            <p:nvGrpSpPr>
              <p:cNvPr id="75" name="Group 74"/>
              <p:cNvGrpSpPr/>
              <p:nvPr/>
            </p:nvGrpSpPr>
            <p:grpSpPr>
              <a:xfrm>
                <a:off x="6260739" y="1612385"/>
                <a:ext cx="2810073" cy="4640112"/>
                <a:chOff x="455611" y="1737360"/>
                <a:chExt cx="5579429" cy="4261105"/>
              </a:xfrm>
            </p:grpSpPr>
            <p:sp>
              <p:nvSpPr>
                <p:cNvPr id="78" name="Rectangle 77"/>
                <p:cNvSpPr/>
                <p:nvPr/>
              </p:nvSpPr>
              <p:spPr bwMode="auto">
                <a:xfrm>
                  <a:off x="455611" y="1737360"/>
                  <a:ext cx="5579429" cy="4261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4610" tIns="147689" rIns="184610" bIns="147689" numCol="1" spcCol="0" rtlCol="0" fromWordArt="0" anchor="t" anchorCtr="0" forceAA="0" compatLnSpc="1">
                  <a:prstTxWarp prst="textNoShape">
                    <a:avLst/>
                  </a:prstTxWarp>
                  <a:noAutofit/>
                </a:bodyPr>
                <a:lstStyle/>
                <a:p>
                  <a:pPr algn="ctr" defTabSz="941250" fontAlgn="base">
                    <a:lnSpc>
                      <a:spcPct val="90000"/>
                    </a:lnSpc>
                    <a:spcBef>
                      <a:spcPct val="0"/>
                    </a:spcBef>
                    <a:spcAft>
                      <a:spcPct val="0"/>
                    </a:spcAft>
                  </a:pPr>
                  <a:endParaRPr lang="en-US" sz="2423" b="1" dirty="0" err="1">
                    <a:gradFill>
                      <a:gsLst>
                        <a:gs pos="0">
                          <a:schemeClr val="tx2"/>
                        </a:gs>
                        <a:gs pos="100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sp>
              <p:nvSpPr>
                <p:cNvPr id="79" name="Text Placeholder 2"/>
                <p:cNvSpPr txBox="1">
                  <a:spLocks/>
                </p:cNvSpPr>
                <p:nvPr/>
              </p:nvSpPr>
              <p:spPr>
                <a:xfrm>
                  <a:off x="455613" y="1923219"/>
                  <a:ext cx="5445557" cy="971792"/>
                </a:xfrm>
                <a:prstGeom prst="rect">
                  <a:avLst/>
                </a:prstGeom>
              </p:spPr>
              <p:txBody>
                <a:bodyPr vert="horz" wrap="square" lIns="184610" tIns="0" rIns="0" bIns="0" rtlCol="0">
                  <a:spAutoFit/>
                </a:bodyPr>
                <a:lstStyle>
                  <a:lvl1pPr marL="0"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2400" kern="1200" spc="0" baseline="0">
                      <a:solidFill>
                        <a:schemeClr val="accent2"/>
                      </a:solidFill>
                      <a:latin typeface="+mj-lt"/>
                      <a:ea typeface="+mn-ea"/>
                      <a:cs typeface="+mn-cs"/>
                    </a:defRPr>
                  </a:lvl1pPr>
                  <a:lvl2pPr marL="0" marR="0" indent="0" algn="l" defTabSz="914032" rtl="0" eaLnBrk="1" fontAlgn="auto" latinLnBrk="0" hangingPunct="1">
                    <a:lnSpc>
                      <a:spcPct val="90000"/>
                    </a:lnSpc>
                    <a:spcBef>
                      <a:spcPct val="20000"/>
                    </a:spcBef>
                    <a:spcAft>
                      <a:spcPts val="0"/>
                    </a:spcAft>
                    <a:buClrTx/>
                    <a:buSzPct val="90000"/>
                    <a:buFontTx/>
                    <a:buNone/>
                    <a:tabLst/>
                    <a:defRPr sz="1960" kern="1200" spc="0" baseline="0">
                      <a:solidFill>
                        <a:schemeClr val="tx1"/>
                      </a:solidFill>
                      <a:latin typeface="+mn-lt"/>
                      <a:ea typeface="+mn-ea"/>
                      <a:cs typeface="+mn-cs"/>
                    </a:defRPr>
                  </a:lvl2pPr>
                  <a:lvl3pPr marL="224030"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600" kern="1200" spc="0" baseline="0">
                      <a:solidFill>
                        <a:schemeClr val="tx1"/>
                      </a:solidFill>
                      <a:latin typeface="+mn-lt"/>
                      <a:ea typeface="+mn-ea"/>
                      <a:cs typeface="+mn-cs"/>
                    </a:defRPr>
                  </a:lvl3pPr>
                  <a:lvl4pPr marL="448059"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500" kern="1200" spc="0" baseline="0">
                      <a:solidFill>
                        <a:schemeClr val="tx1"/>
                      </a:solidFill>
                      <a:latin typeface="+mn-lt"/>
                      <a:ea typeface="+mn-ea"/>
                      <a:cs typeface="+mn-cs"/>
                    </a:defRPr>
                  </a:lvl4pPr>
                  <a:lvl5pPr marL="672088"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500" kern="1200" spc="0" baseline="0">
                      <a:solidFill>
                        <a:schemeClr val="tx1"/>
                      </a:solidFill>
                      <a:latin typeface="+mn-lt"/>
                      <a:ea typeface="+mn-ea"/>
                      <a:cs typeface="+mn-cs"/>
                    </a:defRPr>
                  </a:lvl5pPr>
                  <a:lvl6pPr marL="2513589"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04"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20"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37"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9981" fontAlgn="base">
                    <a:spcBef>
                      <a:spcPct val="0"/>
                    </a:spcBef>
                    <a:spcAft>
                      <a:spcPct val="0"/>
                    </a:spcAft>
                  </a:pPr>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Better </a:t>
                  </a:r>
                  <a:b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Campaign Attribution</a:t>
                  </a:r>
                  <a:b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76" name="Oval 75"/>
              <p:cNvSpPr/>
              <p:nvPr/>
            </p:nvSpPr>
            <p:spPr bwMode="auto">
              <a:xfrm>
                <a:off x="6420510" y="2891409"/>
                <a:ext cx="1329539" cy="16426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960" tIns="553911" rIns="184563" bIns="147651" numCol="1" spcCol="0" rtlCol="0" fromWordArt="0" anchor="t" anchorCtr="0" forceAA="0" compatLnSpc="1">
                <a:prstTxWarp prst="textNoShape">
                  <a:avLst/>
                </a:prstTxWarp>
                <a:noAutofit/>
              </a:bodyPr>
              <a:lstStyle/>
              <a:p>
                <a:pPr defTabSz="922629">
                  <a:lnSpc>
                    <a:spcPct val="90000"/>
                  </a:lnSpc>
                </a:pPr>
                <a:endParaRPr lang="en-US" sz="2019" dirty="0" err="1">
                  <a:solidFill>
                    <a:srgbClr val="FFFFFF"/>
                  </a:solidFill>
                  <a:latin typeface="Segoe UI Semibold" panose="020B0702040204020203" pitchFamily="34" charset="0"/>
                  <a:cs typeface="Segoe UI Semibold" panose="020B0702040204020203" pitchFamily="34" charset="0"/>
                </a:endParaRPr>
              </a:p>
            </p:txBody>
          </p:sp>
          <p:sp>
            <p:nvSpPr>
              <p:cNvPr id="77" name="Rectangle 76"/>
              <p:cNvSpPr/>
              <p:nvPr/>
            </p:nvSpPr>
            <p:spPr bwMode="auto">
              <a:xfrm>
                <a:off x="6260741" y="3433879"/>
                <a:ext cx="2810071" cy="28186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960" tIns="274320" rIns="184563" bIns="147651" numCol="1" spcCol="0" rtlCol="0" fromWordArt="0" anchor="t" anchorCtr="0" forceAA="0" compatLnSpc="1">
                <a:prstTxWarp prst="textNoShape">
                  <a:avLst/>
                </a:prstTxWarp>
                <a:noAutofit/>
              </a:bodyPr>
              <a:lstStyle/>
              <a:p>
                <a:pPr defTabSz="922629">
                  <a:lnSpc>
                    <a:spcPct val="90000"/>
                  </a:lnSpc>
                </a:pP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Enables advertisers to analyze how their customers interact &amp; convert across devices, campaigns, and accounts for better insights</a:t>
                </a:r>
              </a:p>
            </p:txBody>
          </p:sp>
        </p:grpSp>
        <p:sp>
          <p:nvSpPr>
            <p:cNvPr id="55" name="Freeform 81"/>
            <p:cNvSpPr>
              <a:spLocks noEditPoints="1"/>
            </p:cNvSpPr>
            <p:nvPr/>
          </p:nvSpPr>
          <p:spPr bwMode="black">
            <a:xfrm>
              <a:off x="5355366" y="2984723"/>
              <a:ext cx="714705" cy="436099"/>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1"/>
            </a:solidFill>
            <a:ln>
              <a:noFill/>
            </a:ln>
          </p:spPr>
          <p:txBody>
            <a:bodyPr vert="horz" wrap="square" lIns="82254" tIns="41127" rIns="82254" bIns="41127" numCol="1" anchor="t" anchorCtr="0" compatLnSpc="1">
              <a:prstTxWarp prst="textNoShape">
                <a:avLst/>
              </a:prstTxWarp>
            </a:bodyPr>
            <a:lstStyle/>
            <a:p>
              <a:endParaRPr lang="en-US" sz="1567">
                <a:solidFill>
                  <a:schemeClr val="bg1"/>
                </a:solidFill>
                <a:latin typeface="+mj-lt"/>
              </a:endParaRPr>
            </a:p>
          </p:txBody>
        </p:sp>
      </p:grpSp>
      <p:grpSp>
        <p:nvGrpSpPr>
          <p:cNvPr id="6" name="Group 5"/>
          <p:cNvGrpSpPr/>
          <p:nvPr/>
        </p:nvGrpSpPr>
        <p:grpSpPr>
          <a:xfrm>
            <a:off x="9808744" y="1394165"/>
            <a:ext cx="2286000" cy="4858332"/>
            <a:chOff x="9749212" y="1612385"/>
            <a:chExt cx="2286000" cy="4640112"/>
          </a:xfrm>
        </p:grpSpPr>
        <p:grpSp>
          <p:nvGrpSpPr>
            <p:cNvPr id="48" name="Group 47"/>
            <p:cNvGrpSpPr/>
            <p:nvPr/>
          </p:nvGrpSpPr>
          <p:grpSpPr>
            <a:xfrm>
              <a:off x="9749212" y="1612385"/>
              <a:ext cx="2286000" cy="4640112"/>
              <a:chOff x="9230579" y="1612385"/>
              <a:chExt cx="2810073" cy="4640112"/>
            </a:xfrm>
          </p:grpSpPr>
          <p:grpSp>
            <p:nvGrpSpPr>
              <p:cNvPr id="49" name="Group 48"/>
              <p:cNvGrpSpPr/>
              <p:nvPr/>
            </p:nvGrpSpPr>
            <p:grpSpPr>
              <a:xfrm>
                <a:off x="9230579" y="1612385"/>
                <a:ext cx="2810073" cy="4640112"/>
                <a:chOff x="455611" y="1737360"/>
                <a:chExt cx="5579429" cy="4261105"/>
              </a:xfrm>
            </p:grpSpPr>
            <p:sp>
              <p:nvSpPr>
                <p:cNvPr id="53" name="Rectangle 52"/>
                <p:cNvSpPr/>
                <p:nvPr/>
              </p:nvSpPr>
              <p:spPr bwMode="auto">
                <a:xfrm>
                  <a:off x="455611" y="1737360"/>
                  <a:ext cx="5579429" cy="4261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4610" tIns="147689" rIns="184610" bIns="147689" numCol="1" spcCol="0" rtlCol="0" fromWordArt="0" anchor="t" anchorCtr="0" forceAA="0" compatLnSpc="1">
                  <a:prstTxWarp prst="textNoShape">
                    <a:avLst/>
                  </a:prstTxWarp>
                  <a:noAutofit/>
                </a:bodyPr>
                <a:lstStyle/>
                <a:p>
                  <a:pPr algn="ctr" defTabSz="941250" fontAlgn="base">
                    <a:lnSpc>
                      <a:spcPct val="90000"/>
                    </a:lnSpc>
                    <a:spcBef>
                      <a:spcPct val="0"/>
                    </a:spcBef>
                    <a:spcAft>
                      <a:spcPct val="0"/>
                    </a:spcAft>
                  </a:pPr>
                  <a:endParaRPr lang="en-US" sz="2423" b="1" dirty="0" err="1">
                    <a:gradFill>
                      <a:gsLst>
                        <a:gs pos="0">
                          <a:schemeClr val="tx2"/>
                        </a:gs>
                        <a:gs pos="100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sp>
              <p:nvSpPr>
                <p:cNvPr id="54" name="Text Placeholder 2"/>
                <p:cNvSpPr txBox="1">
                  <a:spLocks/>
                </p:cNvSpPr>
                <p:nvPr/>
              </p:nvSpPr>
              <p:spPr>
                <a:xfrm>
                  <a:off x="455613" y="1923219"/>
                  <a:ext cx="5445557" cy="971792"/>
                </a:xfrm>
                <a:prstGeom prst="rect">
                  <a:avLst/>
                </a:prstGeom>
              </p:spPr>
              <p:txBody>
                <a:bodyPr vert="horz" wrap="square" lIns="184610" tIns="0" rIns="0" bIns="0" rtlCol="0">
                  <a:spAutoFit/>
                </a:bodyPr>
                <a:lstStyle>
                  <a:lvl1pPr marL="0"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2400" kern="1200" spc="0" baseline="0">
                      <a:solidFill>
                        <a:schemeClr val="accent2"/>
                      </a:solidFill>
                      <a:latin typeface="+mj-lt"/>
                      <a:ea typeface="+mn-ea"/>
                      <a:cs typeface="+mn-cs"/>
                    </a:defRPr>
                  </a:lvl1pPr>
                  <a:lvl2pPr marL="0" marR="0" indent="0" algn="l" defTabSz="914032" rtl="0" eaLnBrk="1" fontAlgn="auto" latinLnBrk="0" hangingPunct="1">
                    <a:lnSpc>
                      <a:spcPct val="90000"/>
                    </a:lnSpc>
                    <a:spcBef>
                      <a:spcPct val="20000"/>
                    </a:spcBef>
                    <a:spcAft>
                      <a:spcPts val="0"/>
                    </a:spcAft>
                    <a:buClrTx/>
                    <a:buSzPct val="90000"/>
                    <a:buFontTx/>
                    <a:buNone/>
                    <a:tabLst/>
                    <a:defRPr sz="1960" kern="1200" spc="0" baseline="0">
                      <a:solidFill>
                        <a:schemeClr val="tx1"/>
                      </a:solidFill>
                      <a:latin typeface="+mn-lt"/>
                      <a:ea typeface="+mn-ea"/>
                      <a:cs typeface="+mn-cs"/>
                    </a:defRPr>
                  </a:lvl2pPr>
                  <a:lvl3pPr marL="224030"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600" kern="1200" spc="0" baseline="0">
                      <a:solidFill>
                        <a:schemeClr val="tx1"/>
                      </a:solidFill>
                      <a:latin typeface="+mn-lt"/>
                      <a:ea typeface="+mn-ea"/>
                      <a:cs typeface="+mn-cs"/>
                    </a:defRPr>
                  </a:lvl3pPr>
                  <a:lvl4pPr marL="448059"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500" kern="1200" spc="0" baseline="0">
                      <a:solidFill>
                        <a:schemeClr val="tx1"/>
                      </a:solidFill>
                      <a:latin typeface="+mn-lt"/>
                      <a:ea typeface="+mn-ea"/>
                      <a:cs typeface="+mn-cs"/>
                    </a:defRPr>
                  </a:lvl4pPr>
                  <a:lvl5pPr marL="672088" marR="0" indent="0" algn="l" defTabSz="914032" rtl="0" eaLnBrk="1" fontAlgn="auto" latinLnBrk="0" hangingPunct="1">
                    <a:lnSpc>
                      <a:spcPct val="90000"/>
                    </a:lnSpc>
                    <a:spcBef>
                      <a:spcPct val="20000"/>
                    </a:spcBef>
                    <a:spcAft>
                      <a:spcPts val="0"/>
                    </a:spcAft>
                    <a:buClrTx/>
                    <a:buSzPct val="90000"/>
                    <a:buFont typeface="Arial" pitchFamily="34" charset="0"/>
                    <a:buNone/>
                    <a:tabLst/>
                    <a:defRPr sz="1500" kern="1200" spc="0" baseline="0">
                      <a:solidFill>
                        <a:schemeClr val="tx1"/>
                      </a:solidFill>
                      <a:latin typeface="+mn-lt"/>
                      <a:ea typeface="+mn-ea"/>
                      <a:cs typeface="+mn-cs"/>
                    </a:defRPr>
                  </a:lvl5pPr>
                  <a:lvl6pPr marL="2513589"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04"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20"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37" indent="-228509" algn="l" defTabSz="91403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9981" fontAlgn="base">
                    <a:spcBef>
                      <a:spcPct val="0"/>
                    </a:spcBef>
                    <a:spcAft>
                      <a:spcPct val="0"/>
                    </a:spcAft>
                  </a:pPr>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Visibility Into Conversion Data For Sales Teams</a:t>
                  </a:r>
                  <a:b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50" name="Oval 49"/>
              <p:cNvSpPr/>
              <p:nvPr/>
            </p:nvSpPr>
            <p:spPr bwMode="auto">
              <a:xfrm>
                <a:off x="9390351" y="2891409"/>
                <a:ext cx="1329539" cy="16426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960" tIns="553911" rIns="184563" bIns="147651" numCol="1" spcCol="0" rtlCol="0" fromWordArt="0" anchor="t" anchorCtr="0" forceAA="0" compatLnSpc="1">
                <a:prstTxWarp prst="textNoShape">
                  <a:avLst/>
                </a:prstTxWarp>
                <a:noAutofit/>
              </a:bodyPr>
              <a:lstStyle/>
              <a:p>
                <a:pPr defTabSz="922629">
                  <a:lnSpc>
                    <a:spcPct val="90000"/>
                  </a:lnSpc>
                </a:pPr>
                <a:endParaRPr lang="en-US" sz="2019" dirty="0" err="1">
                  <a:solidFill>
                    <a:srgbClr val="FFFFFF"/>
                  </a:solidFill>
                  <a:latin typeface="Segoe UI Semibold" panose="020B0702040204020203" pitchFamily="34" charset="0"/>
                  <a:cs typeface="Segoe UI Semibold" panose="020B0702040204020203" pitchFamily="34" charset="0"/>
                </a:endParaRPr>
              </a:p>
            </p:txBody>
          </p:sp>
          <p:sp>
            <p:nvSpPr>
              <p:cNvPr id="51" name="Rectangle 50"/>
              <p:cNvSpPr/>
              <p:nvPr/>
            </p:nvSpPr>
            <p:spPr bwMode="auto">
              <a:xfrm>
                <a:off x="9230581" y="3433879"/>
                <a:ext cx="2810071" cy="28186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960" tIns="274320" rIns="184563" bIns="147651" numCol="1" spcCol="0" rtlCol="0" fromWordArt="0" anchor="t" anchorCtr="0" forceAA="0" compatLnSpc="1">
                <a:prstTxWarp prst="textNoShape">
                  <a:avLst/>
                </a:prstTxWarp>
                <a:noAutofit/>
              </a:bodyPr>
              <a:lstStyle/>
              <a:p>
                <a:pPr defTabSz="922629">
                  <a:lnSpc>
                    <a:spcPct val="90000"/>
                  </a:lnSpc>
                </a:pPr>
                <a:r>
                  <a:rPr lang="en-US" sz="190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Sales teams can view conversion and adverting insights reporting that aren’t typically accessible when advertisers use third party tracking tools</a:t>
                </a:r>
              </a:p>
              <a:p>
                <a:pPr defTabSz="922629">
                  <a:lnSpc>
                    <a:spcPct val="90000"/>
                  </a:lnSpc>
                </a:pPr>
                <a:endParaRPr lang="en-US"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pic>
          <p:nvPicPr>
            <p:cNvPr id="4" name="Picture 3"/>
            <p:cNvPicPr>
              <a:picLocks noChangeAspect="1"/>
            </p:cNvPicPr>
            <p:nvPr/>
          </p:nvPicPr>
          <p:blipFill>
            <a:blip r:embed="rId3" cstate="screen">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10021272" y="2849639"/>
              <a:ext cx="703852" cy="703852"/>
            </a:xfrm>
            <a:prstGeom prst="rect">
              <a:avLst/>
            </a:prstGeom>
            <a:noFill/>
          </p:spPr>
        </p:pic>
      </p:grpSp>
    </p:spTree>
    <p:extLst>
      <p:ext uri="{BB962C8B-B14F-4D97-AF65-F5344CB8AC3E}">
        <p14:creationId xmlns:p14="http://schemas.microsoft.com/office/powerpoint/2010/main" val="20817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ppt_x"/>
                                          </p:val>
                                        </p:tav>
                                        <p:tav tm="100000">
                                          <p:val>
                                            <p:strVal val="#ppt_x"/>
                                          </p:val>
                                        </p:tav>
                                      </p:tavLst>
                                    </p:anim>
                                    <p:anim calcmode="lin" valueType="num">
                                      <p:cBhvr additive="base">
                                        <p:cTn id="12" dur="10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50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1000" fill="hold"/>
                                        <p:tgtEl>
                                          <p:spTgt spid="46"/>
                                        </p:tgtEl>
                                        <p:attrNameLst>
                                          <p:attrName>ppt_x</p:attrName>
                                        </p:attrNameLst>
                                      </p:cBhvr>
                                      <p:tavLst>
                                        <p:tav tm="0">
                                          <p:val>
                                            <p:strVal val="#ppt_x"/>
                                          </p:val>
                                        </p:tav>
                                        <p:tav tm="100000">
                                          <p:val>
                                            <p:strVal val="#ppt_x"/>
                                          </p:val>
                                        </p:tav>
                                      </p:tavLst>
                                    </p:anim>
                                    <p:anim calcmode="lin" valueType="num">
                                      <p:cBhvr additive="base">
                                        <p:cTn id="20" dur="1000" fill="hold"/>
                                        <p:tgtEl>
                                          <p:spTgt spid="4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0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ppt_x"/>
                                          </p:val>
                                        </p:tav>
                                        <p:tav tm="100000">
                                          <p:val>
                                            <p:strVal val="#ppt_x"/>
                                          </p:val>
                                        </p:tav>
                                      </p:tavLst>
                                    </p:anim>
                                    <p:anim calcmode="lin" valueType="num">
                                      <p:cBhvr additive="base">
                                        <p:cTn id="2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Universal Event Tracking Benefits - Funnel Insights</a:t>
            </a:r>
          </a:p>
        </p:txBody>
      </p:sp>
      <p:sp>
        <p:nvSpPr>
          <p:cNvPr id="9" name="Text Placeholder 8"/>
          <p:cNvSpPr>
            <a:spLocks noGrp="1"/>
          </p:cNvSpPr>
          <p:nvPr>
            <p:ph type="body" sz="quarter" idx="10"/>
          </p:nvPr>
        </p:nvSpPr>
        <p:spPr>
          <a:xfrm>
            <a:off x="271430" y="1019771"/>
            <a:ext cx="11073366" cy="749692"/>
          </a:xfrm>
        </p:spPr>
        <p:txBody>
          <a:bodyPr/>
          <a:lstStyle/>
          <a:p>
            <a:r>
              <a:rPr lang="en-US" dirty="0"/>
              <a:t>With UET, advertisers can start to build conversion events and goals around upper-funnel activity vs traditional transaction based conversion tracking</a:t>
            </a:r>
          </a:p>
        </p:txBody>
      </p:sp>
      <p:grpSp>
        <p:nvGrpSpPr>
          <p:cNvPr id="3" name="Group 2"/>
          <p:cNvGrpSpPr/>
          <p:nvPr/>
        </p:nvGrpSpPr>
        <p:grpSpPr>
          <a:xfrm>
            <a:off x="1554055" y="1851360"/>
            <a:ext cx="9326778" cy="4571950"/>
            <a:chOff x="1015059" y="1668481"/>
            <a:chExt cx="10656975" cy="6774606"/>
          </a:xfrm>
        </p:grpSpPr>
        <p:cxnSp>
          <p:nvCxnSpPr>
            <p:cNvPr id="144" name="Straight Connector 143"/>
            <p:cNvCxnSpPr/>
            <p:nvPr/>
          </p:nvCxnSpPr>
          <p:spPr>
            <a:xfrm>
              <a:off x="9561884" y="3347836"/>
              <a:ext cx="221681" cy="0"/>
            </a:xfrm>
            <a:prstGeom prst="line">
              <a:avLst/>
            </a:prstGeom>
            <a:ln cap="sq">
              <a:solidFill>
                <a:schemeClr val="bg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247909" y="1903494"/>
              <a:ext cx="6151402" cy="6539593"/>
              <a:chOff x="9582719" y="1727200"/>
              <a:chExt cx="5523059" cy="5871597"/>
            </a:xfrm>
          </p:grpSpPr>
          <p:sp>
            <p:nvSpPr>
              <p:cNvPr id="46" name="Flowchart: Merge 45"/>
              <p:cNvSpPr/>
              <p:nvPr/>
            </p:nvSpPr>
            <p:spPr bwMode="auto">
              <a:xfrm>
                <a:off x="9582719" y="1727200"/>
                <a:ext cx="5523059" cy="5833525"/>
              </a:xfrm>
              <a:prstGeom prst="flowChartMerge">
                <a:avLst/>
              </a:prstGeom>
              <a:solidFill>
                <a:schemeClr val="accent5"/>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2" name="Flowchart: Merge 111"/>
              <p:cNvSpPr/>
              <p:nvPr/>
            </p:nvSpPr>
            <p:spPr bwMode="auto">
              <a:xfrm>
                <a:off x="10236200" y="3108513"/>
                <a:ext cx="4219671" cy="4456871"/>
              </a:xfrm>
              <a:prstGeom prst="flowChartMerg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7" name="Flowchart: Merge 116"/>
              <p:cNvSpPr/>
              <p:nvPr/>
            </p:nvSpPr>
            <p:spPr bwMode="auto">
              <a:xfrm>
                <a:off x="10788168" y="4279901"/>
                <a:ext cx="3126264" cy="3302000"/>
              </a:xfrm>
              <a:prstGeom prst="flowChartMerge">
                <a:avLst/>
              </a:prstGeom>
              <a:solidFill>
                <a:schemeClr val="accent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9" name="Flowchart: Merge 118"/>
              <p:cNvSpPr/>
              <p:nvPr/>
            </p:nvSpPr>
            <p:spPr bwMode="auto">
              <a:xfrm>
                <a:off x="11363856" y="5507837"/>
                <a:ext cx="1979676" cy="2090960"/>
              </a:xfrm>
              <a:prstGeom prst="flowChartMerge">
                <a:avLst/>
              </a:prstGeom>
              <a:solidFill>
                <a:srgbClr val="00D2A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114" name="Straight Connector 113"/>
              <p:cNvCxnSpPr/>
              <p:nvPr/>
            </p:nvCxnSpPr>
            <p:spPr>
              <a:xfrm>
                <a:off x="11311708" y="5497927"/>
                <a:ext cx="2129417" cy="0"/>
              </a:xfrm>
              <a:prstGeom prst="line">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114072" y="3095037"/>
                <a:ext cx="4607199" cy="0"/>
              </a:xfrm>
              <a:prstGeom prst="line">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0114072" y="4277432"/>
                <a:ext cx="3875687" cy="0"/>
              </a:xfrm>
              <a:prstGeom prst="line">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2864620" y="2777696"/>
              <a:ext cx="2412376" cy="4005711"/>
              <a:chOff x="2864620" y="2777696"/>
              <a:chExt cx="2412376" cy="4005711"/>
            </a:xfrm>
          </p:grpSpPr>
          <p:grpSp>
            <p:nvGrpSpPr>
              <p:cNvPr id="71" name="Group 70"/>
              <p:cNvGrpSpPr/>
              <p:nvPr/>
            </p:nvGrpSpPr>
            <p:grpSpPr>
              <a:xfrm rot="10800000">
                <a:off x="2864620" y="2777696"/>
                <a:ext cx="686497" cy="389016"/>
                <a:chOff x="2999189" y="4574018"/>
                <a:chExt cx="964730" cy="546681"/>
              </a:xfrm>
            </p:grpSpPr>
            <p:sp>
              <p:nvSpPr>
                <p:cNvPr id="72" name="Pentagon 71"/>
                <p:cNvSpPr/>
                <p:nvPr/>
              </p:nvSpPr>
              <p:spPr bwMode="auto">
                <a:xfrm rot="10800000">
                  <a:off x="2999189" y="4574018"/>
                  <a:ext cx="964730" cy="546681"/>
                </a:xfrm>
                <a:prstGeom prst="homePlat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73" name="Oval 72"/>
                <p:cNvSpPr/>
                <p:nvPr/>
              </p:nvSpPr>
              <p:spPr bwMode="auto">
                <a:xfrm>
                  <a:off x="3106449" y="4793211"/>
                  <a:ext cx="95904" cy="105495"/>
                </a:xfrm>
                <a:prstGeom prst="ellipse">
                  <a:avLst/>
                </a:prstGeom>
                <a:solidFill>
                  <a:schemeClr val="bg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74" name="TextBox 73"/>
                <p:cNvSpPr txBox="1"/>
                <p:nvPr/>
              </p:nvSpPr>
              <p:spPr>
                <a:xfrm rot="10800000">
                  <a:off x="3317664" y="4690680"/>
                  <a:ext cx="578836" cy="308188"/>
                </a:xfrm>
                <a:prstGeom prst="rect">
                  <a:avLst/>
                </a:prstGeom>
                <a:noFill/>
              </p:spPr>
              <p:txBody>
                <a:bodyPr wrap="square" lIns="45720" tIns="0" rIns="0" bIns="0" rtlCol="0">
                  <a:spAutoFit/>
                </a:bodyPr>
                <a:lstStyle/>
                <a:p>
                  <a:pPr algn="ctr">
                    <a:lnSpc>
                      <a:spcPct val="90000"/>
                    </a:lnSpc>
                    <a:spcBef>
                      <a:spcPct val="20000"/>
                    </a:spcBef>
                    <a:buClr>
                      <a:schemeClr val="tx2"/>
                    </a:buClr>
                    <a:buSzPct val="115000"/>
                  </a:pPr>
                  <a:r>
                    <a:rPr lang="en-US" sz="1600" dirty="0">
                      <a:solidFill>
                        <a:schemeClr val="bg1"/>
                      </a:solidFill>
                      <a:latin typeface="Segoe UI Light" pitchFamily="34" charset="0"/>
                    </a:rPr>
                    <a:t>Tag</a:t>
                  </a:r>
                  <a:endParaRPr lang="en-US" sz="2400" dirty="0">
                    <a:solidFill>
                      <a:schemeClr val="bg1"/>
                    </a:solidFill>
                    <a:latin typeface="Segoe UI Light" pitchFamily="34" charset="0"/>
                  </a:endParaRPr>
                </a:p>
              </p:txBody>
            </p:sp>
          </p:grpSp>
          <p:grpSp>
            <p:nvGrpSpPr>
              <p:cNvPr id="176" name="Group 175"/>
              <p:cNvGrpSpPr/>
              <p:nvPr/>
            </p:nvGrpSpPr>
            <p:grpSpPr>
              <a:xfrm rot="10800000">
                <a:off x="4590499" y="6394391"/>
                <a:ext cx="686497" cy="389016"/>
                <a:chOff x="2999189" y="4574018"/>
                <a:chExt cx="964730" cy="546681"/>
              </a:xfrm>
            </p:grpSpPr>
            <p:sp>
              <p:nvSpPr>
                <p:cNvPr id="177" name="Pentagon 176"/>
                <p:cNvSpPr/>
                <p:nvPr/>
              </p:nvSpPr>
              <p:spPr bwMode="auto">
                <a:xfrm rot="10800000">
                  <a:off x="2999189" y="4574018"/>
                  <a:ext cx="964730" cy="546681"/>
                </a:xfrm>
                <a:prstGeom prst="homePlat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178" name="Oval 177"/>
                <p:cNvSpPr/>
                <p:nvPr/>
              </p:nvSpPr>
              <p:spPr bwMode="auto">
                <a:xfrm>
                  <a:off x="3106449" y="4793211"/>
                  <a:ext cx="95904" cy="105495"/>
                </a:xfrm>
                <a:prstGeom prst="ellipse">
                  <a:avLst/>
                </a:prstGeom>
                <a:solidFill>
                  <a:schemeClr val="bg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179" name="TextBox 178"/>
                <p:cNvSpPr txBox="1"/>
                <p:nvPr/>
              </p:nvSpPr>
              <p:spPr>
                <a:xfrm rot="10800000">
                  <a:off x="3342861" y="4690681"/>
                  <a:ext cx="578836" cy="308188"/>
                </a:xfrm>
                <a:prstGeom prst="rect">
                  <a:avLst/>
                </a:prstGeom>
                <a:noFill/>
              </p:spPr>
              <p:txBody>
                <a:bodyPr wrap="square" lIns="45720" tIns="0" rIns="0" bIns="0" rtlCol="0">
                  <a:spAutoFit/>
                </a:bodyPr>
                <a:lstStyle/>
                <a:p>
                  <a:pPr algn="ctr">
                    <a:lnSpc>
                      <a:spcPct val="90000"/>
                    </a:lnSpc>
                    <a:spcBef>
                      <a:spcPct val="20000"/>
                    </a:spcBef>
                    <a:buClr>
                      <a:schemeClr val="tx2"/>
                    </a:buClr>
                    <a:buSzPct val="115000"/>
                  </a:pPr>
                  <a:r>
                    <a:rPr lang="en-US" sz="1600" dirty="0">
                      <a:solidFill>
                        <a:schemeClr val="bg1"/>
                      </a:solidFill>
                      <a:latin typeface="Segoe UI Light" pitchFamily="34" charset="0"/>
                    </a:rPr>
                    <a:t>Tag</a:t>
                  </a:r>
                  <a:endParaRPr lang="en-US" sz="2400" dirty="0">
                    <a:solidFill>
                      <a:schemeClr val="bg1"/>
                    </a:solidFill>
                    <a:latin typeface="Segoe UI Light" pitchFamily="34" charset="0"/>
                  </a:endParaRPr>
                </a:p>
              </p:txBody>
            </p:sp>
          </p:grpSp>
        </p:grpSp>
        <p:grpSp>
          <p:nvGrpSpPr>
            <p:cNvPr id="20" name="Group 19"/>
            <p:cNvGrpSpPr/>
            <p:nvPr/>
          </p:nvGrpSpPr>
          <p:grpSpPr>
            <a:xfrm>
              <a:off x="7381996" y="2746798"/>
              <a:ext cx="2398726" cy="4043506"/>
              <a:chOff x="7381996" y="2746798"/>
              <a:chExt cx="2398726" cy="4043506"/>
            </a:xfrm>
          </p:grpSpPr>
          <p:grpSp>
            <p:nvGrpSpPr>
              <p:cNvPr id="157" name="Group 156"/>
              <p:cNvGrpSpPr/>
              <p:nvPr/>
            </p:nvGrpSpPr>
            <p:grpSpPr>
              <a:xfrm>
                <a:off x="9094225" y="2746798"/>
                <a:ext cx="686497" cy="389016"/>
                <a:chOff x="2999189" y="4574018"/>
                <a:chExt cx="964730" cy="546681"/>
              </a:xfrm>
            </p:grpSpPr>
            <p:sp>
              <p:nvSpPr>
                <p:cNvPr id="158" name="Pentagon 157"/>
                <p:cNvSpPr/>
                <p:nvPr/>
              </p:nvSpPr>
              <p:spPr bwMode="auto">
                <a:xfrm rot="10800000">
                  <a:off x="2999189" y="4574018"/>
                  <a:ext cx="964730" cy="546681"/>
                </a:xfrm>
                <a:prstGeom prst="homePlat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159" name="Oval 158"/>
                <p:cNvSpPr/>
                <p:nvPr/>
              </p:nvSpPr>
              <p:spPr bwMode="auto">
                <a:xfrm>
                  <a:off x="3106449" y="4793211"/>
                  <a:ext cx="95904" cy="105495"/>
                </a:xfrm>
                <a:prstGeom prst="ellipse">
                  <a:avLst/>
                </a:prstGeom>
                <a:solidFill>
                  <a:schemeClr val="bg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160" name="TextBox 159"/>
                <p:cNvSpPr txBox="1"/>
                <p:nvPr/>
              </p:nvSpPr>
              <p:spPr>
                <a:xfrm>
                  <a:off x="3250484" y="4702699"/>
                  <a:ext cx="578836" cy="308188"/>
                </a:xfrm>
                <a:prstGeom prst="rect">
                  <a:avLst/>
                </a:prstGeom>
                <a:noFill/>
              </p:spPr>
              <p:txBody>
                <a:bodyPr wrap="square" lIns="45720" tIns="0" rIns="0" bIns="0" rtlCol="0">
                  <a:spAutoFit/>
                </a:bodyPr>
                <a:lstStyle/>
                <a:p>
                  <a:pPr algn="ctr">
                    <a:lnSpc>
                      <a:spcPct val="90000"/>
                    </a:lnSpc>
                    <a:spcBef>
                      <a:spcPct val="20000"/>
                    </a:spcBef>
                    <a:buClr>
                      <a:schemeClr val="tx2"/>
                    </a:buClr>
                    <a:buSzPct val="115000"/>
                  </a:pPr>
                  <a:r>
                    <a:rPr lang="en-US" sz="1600" dirty="0">
                      <a:solidFill>
                        <a:schemeClr val="bg1"/>
                      </a:solidFill>
                      <a:latin typeface="Segoe UI Light" pitchFamily="34" charset="0"/>
                    </a:rPr>
                    <a:t>Tag</a:t>
                  </a:r>
                  <a:endParaRPr lang="en-US" sz="2400" dirty="0">
                    <a:solidFill>
                      <a:schemeClr val="bg1"/>
                    </a:solidFill>
                    <a:latin typeface="Segoe UI Light" pitchFamily="34" charset="0"/>
                  </a:endParaRPr>
                </a:p>
              </p:txBody>
            </p:sp>
          </p:grpSp>
          <p:grpSp>
            <p:nvGrpSpPr>
              <p:cNvPr id="184" name="Group 183"/>
              <p:cNvGrpSpPr/>
              <p:nvPr/>
            </p:nvGrpSpPr>
            <p:grpSpPr>
              <a:xfrm>
                <a:off x="7381996" y="6401288"/>
                <a:ext cx="686497" cy="389016"/>
                <a:chOff x="2999190" y="4574018"/>
                <a:chExt cx="964730" cy="546681"/>
              </a:xfrm>
            </p:grpSpPr>
            <p:sp>
              <p:nvSpPr>
                <p:cNvPr id="185" name="Pentagon 184"/>
                <p:cNvSpPr/>
                <p:nvPr/>
              </p:nvSpPr>
              <p:spPr bwMode="auto">
                <a:xfrm rot="10800000">
                  <a:off x="2999190" y="4574018"/>
                  <a:ext cx="964730" cy="546681"/>
                </a:xfrm>
                <a:prstGeom prst="homePlat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186" name="Oval 185"/>
                <p:cNvSpPr/>
                <p:nvPr/>
              </p:nvSpPr>
              <p:spPr bwMode="auto">
                <a:xfrm>
                  <a:off x="3106449" y="4793211"/>
                  <a:ext cx="95904" cy="105495"/>
                </a:xfrm>
                <a:prstGeom prst="ellipse">
                  <a:avLst/>
                </a:prstGeom>
                <a:solidFill>
                  <a:schemeClr val="bg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187" name="TextBox 186"/>
                <p:cNvSpPr txBox="1"/>
                <p:nvPr/>
              </p:nvSpPr>
              <p:spPr>
                <a:xfrm>
                  <a:off x="3250485" y="4702701"/>
                  <a:ext cx="578837" cy="308188"/>
                </a:xfrm>
                <a:prstGeom prst="rect">
                  <a:avLst/>
                </a:prstGeom>
                <a:noFill/>
              </p:spPr>
              <p:txBody>
                <a:bodyPr wrap="square" lIns="45720" tIns="0" rIns="0" bIns="0" rtlCol="0">
                  <a:spAutoFit/>
                </a:bodyPr>
                <a:lstStyle/>
                <a:p>
                  <a:pPr algn="ctr">
                    <a:lnSpc>
                      <a:spcPct val="90000"/>
                    </a:lnSpc>
                    <a:spcBef>
                      <a:spcPct val="20000"/>
                    </a:spcBef>
                    <a:buClr>
                      <a:schemeClr val="tx2"/>
                    </a:buClr>
                    <a:buSzPct val="115000"/>
                  </a:pPr>
                  <a:r>
                    <a:rPr lang="en-US" sz="1600" dirty="0">
                      <a:solidFill>
                        <a:schemeClr val="bg1"/>
                      </a:solidFill>
                      <a:latin typeface="Segoe UI Light" pitchFamily="34" charset="0"/>
                    </a:rPr>
                    <a:t>Tag</a:t>
                  </a:r>
                  <a:endParaRPr lang="en-US" sz="2400" dirty="0">
                    <a:solidFill>
                      <a:schemeClr val="bg1"/>
                    </a:solidFill>
                    <a:latin typeface="Segoe UI Light" pitchFamily="34" charset="0"/>
                  </a:endParaRPr>
                </a:p>
              </p:txBody>
            </p:sp>
          </p:grpSp>
          <p:grpSp>
            <p:nvGrpSpPr>
              <p:cNvPr id="51" name="Group 50"/>
              <p:cNvGrpSpPr/>
              <p:nvPr/>
            </p:nvGrpSpPr>
            <p:grpSpPr>
              <a:xfrm>
                <a:off x="7937470" y="5210325"/>
                <a:ext cx="686497" cy="389016"/>
                <a:chOff x="2999189" y="4574019"/>
                <a:chExt cx="964730" cy="546681"/>
              </a:xfrm>
            </p:grpSpPr>
            <p:sp>
              <p:nvSpPr>
                <p:cNvPr id="52" name="Pentagon 51"/>
                <p:cNvSpPr/>
                <p:nvPr/>
              </p:nvSpPr>
              <p:spPr bwMode="auto">
                <a:xfrm rot="10800000">
                  <a:off x="2999189" y="4574019"/>
                  <a:ext cx="964730" cy="546681"/>
                </a:xfrm>
                <a:prstGeom prst="homePlat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53" name="Oval 52"/>
                <p:cNvSpPr/>
                <p:nvPr/>
              </p:nvSpPr>
              <p:spPr bwMode="auto">
                <a:xfrm>
                  <a:off x="3106449" y="4793211"/>
                  <a:ext cx="95904" cy="105495"/>
                </a:xfrm>
                <a:prstGeom prst="ellipse">
                  <a:avLst/>
                </a:prstGeom>
                <a:solidFill>
                  <a:schemeClr val="bg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54" name="TextBox 53"/>
                <p:cNvSpPr txBox="1"/>
                <p:nvPr/>
              </p:nvSpPr>
              <p:spPr>
                <a:xfrm>
                  <a:off x="3250484" y="4694301"/>
                  <a:ext cx="578836" cy="308188"/>
                </a:xfrm>
                <a:prstGeom prst="rect">
                  <a:avLst/>
                </a:prstGeom>
                <a:noFill/>
              </p:spPr>
              <p:txBody>
                <a:bodyPr wrap="square" lIns="45720" tIns="0" rIns="0" bIns="0" rtlCol="0">
                  <a:spAutoFit/>
                </a:bodyPr>
                <a:lstStyle/>
                <a:p>
                  <a:pPr algn="ctr">
                    <a:lnSpc>
                      <a:spcPct val="90000"/>
                    </a:lnSpc>
                    <a:spcBef>
                      <a:spcPct val="20000"/>
                    </a:spcBef>
                    <a:buClr>
                      <a:schemeClr val="tx2"/>
                    </a:buClr>
                    <a:buSzPct val="115000"/>
                  </a:pPr>
                  <a:r>
                    <a:rPr lang="en-US" sz="1600" dirty="0">
                      <a:solidFill>
                        <a:schemeClr val="bg1"/>
                      </a:solidFill>
                      <a:latin typeface="Segoe UI Light" pitchFamily="34" charset="0"/>
                    </a:rPr>
                    <a:t>Tag</a:t>
                  </a:r>
                  <a:endParaRPr lang="en-US" sz="2400" dirty="0">
                    <a:solidFill>
                      <a:schemeClr val="bg1"/>
                    </a:solidFill>
                    <a:latin typeface="Segoe UI Light" pitchFamily="34" charset="0"/>
                  </a:endParaRPr>
                </a:p>
              </p:txBody>
            </p:sp>
          </p:grpSp>
          <p:grpSp>
            <p:nvGrpSpPr>
              <p:cNvPr id="56" name="Group 55"/>
              <p:cNvGrpSpPr/>
              <p:nvPr/>
            </p:nvGrpSpPr>
            <p:grpSpPr>
              <a:xfrm>
                <a:off x="8574162" y="3865999"/>
                <a:ext cx="686497" cy="389016"/>
                <a:chOff x="2999189" y="4574018"/>
                <a:chExt cx="964730" cy="546681"/>
              </a:xfrm>
            </p:grpSpPr>
            <p:sp>
              <p:nvSpPr>
                <p:cNvPr id="57" name="Pentagon 56"/>
                <p:cNvSpPr/>
                <p:nvPr/>
              </p:nvSpPr>
              <p:spPr bwMode="auto">
                <a:xfrm rot="10800000">
                  <a:off x="2999189" y="4574018"/>
                  <a:ext cx="964730" cy="546681"/>
                </a:xfrm>
                <a:prstGeom prst="homePlate">
                  <a:avLst/>
                </a:prstGeom>
                <a:solidFill>
                  <a:schemeClr val="accent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58" name="Oval 57"/>
                <p:cNvSpPr/>
                <p:nvPr/>
              </p:nvSpPr>
              <p:spPr bwMode="auto">
                <a:xfrm>
                  <a:off x="3106449" y="4793211"/>
                  <a:ext cx="95904" cy="105495"/>
                </a:xfrm>
                <a:prstGeom prst="ellipse">
                  <a:avLst/>
                </a:prstGeom>
                <a:solidFill>
                  <a:schemeClr val="bg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59" name="TextBox 58"/>
                <p:cNvSpPr txBox="1"/>
                <p:nvPr/>
              </p:nvSpPr>
              <p:spPr>
                <a:xfrm>
                  <a:off x="3250484" y="4694301"/>
                  <a:ext cx="578836" cy="308188"/>
                </a:xfrm>
                <a:prstGeom prst="rect">
                  <a:avLst/>
                </a:prstGeom>
                <a:noFill/>
              </p:spPr>
              <p:txBody>
                <a:bodyPr wrap="square" lIns="45720" tIns="0" rIns="0" bIns="0" rtlCol="0">
                  <a:spAutoFit/>
                </a:bodyPr>
                <a:lstStyle/>
                <a:p>
                  <a:pPr algn="ctr">
                    <a:lnSpc>
                      <a:spcPct val="90000"/>
                    </a:lnSpc>
                    <a:spcBef>
                      <a:spcPct val="20000"/>
                    </a:spcBef>
                    <a:buClr>
                      <a:schemeClr val="tx2"/>
                    </a:buClr>
                    <a:buSzPct val="115000"/>
                  </a:pPr>
                  <a:r>
                    <a:rPr lang="en-US" sz="1600" dirty="0">
                      <a:solidFill>
                        <a:schemeClr val="bg1"/>
                      </a:solidFill>
                      <a:latin typeface="Segoe UI Light" pitchFamily="34" charset="0"/>
                    </a:rPr>
                    <a:t>Tag</a:t>
                  </a:r>
                  <a:endParaRPr lang="en-US" sz="2400" dirty="0">
                    <a:solidFill>
                      <a:schemeClr val="bg1"/>
                    </a:solidFill>
                    <a:latin typeface="Segoe UI Light" pitchFamily="34" charset="0"/>
                  </a:endParaRPr>
                </a:p>
              </p:txBody>
            </p:sp>
          </p:grpSp>
        </p:grpSp>
        <p:sp>
          <p:nvSpPr>
            <p:cNvPr id="60" name="TextBox 59"/>
            <p:cNvSpPr txBox="1"/>
            <p:nvPr/>
          </p:nvSpPr>
          <p:spPr>
            <a:xfrm>
              <a:off x="5447377" y="2631964"/>
              <a:ext cx="1752467" cy="332399"/>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sz="2400" dirty="0">
                  <a:solidFill>
                    <a:schemeClr val="bg1"/>
                  </a:solidFill>
                  <a:latin typeface="Segoe UI Light" panose="020B0502040204020203" pitchFamily="34" charset="0"/>
                  <a:cs typeface="Segoe UI Light" panose="020B0502040204020203" pitchFamily="34" charset="0"/>
                </a:rPr>
                <a:t>Informational</a:t>
              </a:r>
            </a:p>
          </p:txBody>
        </p:sp>
        <p:sp>
          <p:nvSpPr>
            <p:cNvPr id="61" name="TextBox 60"/>
            <p:cNvSpPr txBox="1"/>
            <p:nvPr/>
          </p:nvSpPr>
          <p:spPr>
            <a:xfrm>
              <a:off x="5447377" y="3926708"/>
              <a:ext cx="1752467" cy="332399"/>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sz="2400" dirty="0">
                  <a:solidFill>
                    <a:schemeClr val="bg1"/>
                  </a:solidFill>
                  <a:latin typeface="Segoe UI Light" panose="020B0502040204020203" pitchFamily="34" charset="0"/>
                  <a:cs typeface="Segoe UI Light" panose="020B0502040204020203" pitchFamily="34" charset="0"/>
                </a:rPr>
                <a:t>Informational</a:t>
              </a:r>
            </a:p>
          </p:txBody>
        </p:sp>
        <p:sp>
          <p:nvSpPr>
            <p:cNvPr id="63" name="TextBox 62"/>
            <p:cNvSpPr txBox="1"/>
            <p:nvPr/>
          </p:nvSpPr>
          <p:spPr>
            <a:xfrm>
              <a:off x="5447377" y="5237222"/>
              <a:ext cx="1752467" cy="332399"/>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sz="2400" dirty="0">
                  <a:solidFill>
                    <a:schemeClr val="bg1"/>
                  </a:solidFill>
                  <a:latin typeface="Segoe UI Light" panose="020B0502040204020203" pitchFamily="34" charset="0"/>
                  <a:cs typeface="Segoe UI Light" panose="020B0502040204020203" pitchFamily="34" charset="0"/>
                </a:rPr>
                <a:t>Informational</a:t>
              </a:r>
            </a:p>
          </p:txBody>
        </p:sp>
        <p:sp>
          <p:nvSpPr>
            <p:cNvPr id="64" name="TextBox 63"/>
            <p:cNvSpPr txBox="1"/>
            <p:nvPr/>
          </p:nvSpPr>
          <p:spPr>
            <a:xfrm>
              <a:off x="5475237" y="6421436"/>
              <a:ext cx="1696747" cy="332399"/>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sz="2400" dirty="0">
                  <a:solidFill>
                    <a:schemeClr val="bg1"/>
                  </a:solidFill>
                  <a:latin typeface="Segoe UI Light" panose="020B0502040204020203" pitchFamily="34" charset="0"/>
                  <a:cs typeface="Segoe UI Light" panose="020B0502040204020203" pitchFamily="34" charset="0"/>
                </a:rPr>
                <a:t>Transactional</a:t>
              </a:r>
            </a:p>
          </p:txBody>
        </p:sp>
        <p:sp>
          <p:nvSpPr>
            <p:cNvPr id="4" name="Rectangle 3"/>
            <p:cNvSpPr/>
            <p:nvPr/>
          </p:nvSpPr>
          <p:spPr bwMode="auto">
            <a:xfrm>
              <a:off x="2559884" y="1668481"/>
              <a:ext cx="7248620" cy="640949"/>
            </a:xfrm>
            <a:prstGeom prst="rect">
              <a:avLst/>
            </a:prstGeom>
            <a:solidFill>
              <a:schemeClr val="bg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8" name="Group 17"/>
            <p:cNvGrpSpPr/>
            <p:nvPr/>
          </p:nvGrpSpPr>
          <p:grpSpPr>
            <a:xfrm>
              <a:off x="1015059" y="2964363"/>
              <a:ext cx="3373605" cy="3638147"/>
              <a:chOff x="1015059" y="2964363"/>
              <a:chExt cx="3373605" cy="3638147"/>
            </a:xfrm>
          </p:grpSpPr>
          <p:sp>
            <p:nvSpPr>
              <p:cNvPr id="65" name="TextBox 64"/>
              <p:cNvSpPr txBox="1"/>
              <p:nvPr/>
            </p:nvSpPr>
            <p:spPr>
              <a:xfrm>
                <a:off x="1015059" y="4244905"/>
                <a:ext cx="674544" cy="443198"/>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sz="3200" dirty="0">
                    <a:latin typeface="+mj-lt"/>
                    <a:cs typeface="Segoe UI Light" panose="020B0502040204020203" pitchFamily="34" charset="0"/>
                  </a:rPr>
                  <a:t>Old</a:t>
                </a:r>
              </a:p>
            </p:txBody>
          </p:sp>
          <p:grpSp>
            <p:nvGrpSpPr>
              <p:cNvPr id="17" name="Group 16"/>
              <p:cNvGrpSpPr/>
              <p:nvPr/>
            </p:nvGrpSpPr>
            <p:grpSpPr>
              <a:xfrm>
                <a:off x="1413036" y="2964363"/>
                <a:ext cx="2975628" cy="3638147"/>
                <a:chOff x="1413036" y="2964363"/>
                <a:chExt cx="2975628" cy="3638147"/>
              </a:xfrm>
            </p:grpSpPr>
            <p:cxnSp>
              <p:nvCxnSpPr>
                <p:cNvPr id="6" name="Straight Connector 5"/>
                <p:cNvCxnSpPr/>
                <p:nvPr/>
              </p:nvCxnSpPr>
              <p:spPr>
                <a:xfrm flipH="1">
                  <a:off x="1413036" y="2964363"/>
                  <a:ext cx="1146848" cy="0"/>
                </a:xfrm>
                <a:prstGeom prst="line">
                  <a:avLst/>
                </a:prstGeom>
                <a:ln w="25400">
                  <a:solidFill>
                    <a:schemeClr val="bg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413036" y="2964363"/>
                  <a:ext cx="0" cy="1201440"/>
                </a:xfrm>
                <a:prstGeom prst="line">
                  <a:avLst/>
                </a:prstGeom>
                <a:ln w="25400">
                  <a:solidFill>
                    <a:schemeClr val="bg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413036" y="4817327"/>
                  <a:ext cx="0" cy="1785183"/>
                </a:xfrm>
                <a:prstGeom prst="line">
                  <a:avLst/>
                </a:prstGeom>
                <a:ln w="25400">
                  <a:solidFill>
                    <a:schemeClr val="bg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1413036" y="6585053"/>
                  <a:ext cx="2975628" cy="0"/>
                </a:xfrm>
                <a:prstGeom prst="line">
                  <a:avLst/>
                </a:prstGeom>
                <a:ln w="25400">
                  <a:solidFill>
                    <a:schemeClr val="bg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p:cNvGrpSpPr/>
            <p:nvPr/>
          </p:nvGrpSpPr>
          <p:grpSpPr>
            <a:xfrm>
              <a:off x="8285396" y="2964363"/>
              <a:ext cx="3386638" cy="3638147"/>
              <a:chOff x="8285396" y="2964363"/>
              <a:chExt cx="3386638" cy="3638147"/>
            </a:xfrm>
          </p:grpSpPr>
          <p:sp>
            <p:nvSpPr>
              <p:cNvPr id="66" name="TextBox 65"/>
              <p:cNvSpPr txBox="1"/>
              <p:nvPr/>
            </p:nvSpPr>
            <p:spPr>
              <a:xfrm>
                <a:off x="10850014" y="4247663"/>
                <a:ext cx="822020" cy="443198"/>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sz="3200" dirty="0">
                    <a:latin typeface="+mj-lt"/>
                    <a:cs typeface="Segoe UI Light" panose="020B0502040204020203" pitchFamily="34" charset="0"/>
                  </a:rPr>
                  <a:t>New</a:t>
                </a:r>
              </a:p>
            </p:txBody>
          </p:sp>
          <p:grpSp>
            <p:nvGrpSpPr>
              <p:cNvPr id="85" name="Group 84"/>
              <p:cNvGrpSpPr/>
              <p:nvPr/>
            </p:nvGrpSpPr>
            <p:grpSpPr>
              <a:xfrm flipH="1">
                <a:off x="8285396" y="2964363"/>
                <a:ext cx="2975628" cy="3638147"/>
                <a:chOff x="1413036" y="2964363"/>
                <a:chExt cx="2975628" cy="3638147"/>
              </a:xfrm>
            </p:grpSpPr>
            <p:cxnSp>
              <p:nvCxnSpPr>
                <p:cNvPr id="87" name="Straight Connector 86"/>
                <p:cNvCxnSpPr/>
                <p:nvPr/>
              </p:nvCxnSpPr>
              <p:spPr>
                <a:xfrm flipH="1">
                  <a:off x="1413036" y="2964363"/>
                  <a:ext cx="1146848" cy="0"/>
                </a:xfrm>
                <a:prstGeom prst="line">
                  <a:avLst/>
                </a:prstGeom>
                <a:ln w="25400">
                  <a:solidFill>
                    <a:schemeClr val="bg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413036" y="2964363"/>
                  <a:ext cx="0" cy="1201440"/>
                </a:xfrm>
                <a:prstGeom prst="line">
                  <a:avLst/>
                </a:prstGeom>
                <a:ln w="25400">
                  <a:solidFill>
                    <a:schemeClr val="bg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413036" y="4817327"/>
                  <a:ext cx="0" cy="1785183"/>
                </a:xfrm>
                <a:prstGeom prst="line">
                  <a:avLst/>
                </a:prstGeom>
                <a:ln w="25400">
                  <a:solidFill>
                    <a:schemeClr val="bg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1413036" y="6585053"/>
                  <a:ext cx="2975628" cy="0"/>
                </a:xfrm>
                <a:prstGeom prst="line">
                  <a:avLst/>
                </a:prstGeom>
                <a:ln w="25400">
                  <a:solidFill>
                    <a:schemeClr val="bg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1" name="TextBox 90"/>
            <p:cNvSpPr txBox="1"/>
            <p:nvPr/>
          </p:nvSpPr>
          <p:spPr>
            <a:xfrm>
              <a:off x="5521371" y="1753189"/>
              <a:ext cx="1604478" cy="443198"/>
            </a:xfrm>
            <a:prstGeom prst="rect">
              <a:avLst/>
            </a:prstGeom>
            <a:noFill/>
          </p:spPr>
          <p:txBody>
            <a:bodyPr wrap="none" lIns="45720" tIns="0" rIns="0" bIns="0" rtlCol="0">
              <a:spAutoFit/>
            </a:bodyPr>
            <a:lstStyle/>
            <a:p>
              <a:pPr>
                <a:lnSpc>
                  <a:spcPct val="90000"/>
                </a:lnSpc>
                <a:spcBef>
                  <a:spcPct val="20000"/>
                </a:spcBef>
                <a:buClr>
                  <a:schemeClr val="tx2"/>
                </a:buClr>
                <a:buSzPct val="115000"/>
              </a:pPr>
              <a:r>
                <a:rPr lang="en-US" sz="3200" b="1" dirty="0">
                  <a:cs typeface="Segoe UI Light" panose="020B0502040204020203" pitchFamily="34" charset="0"/>
                </a:rPr>
                <a:t>Website</a:t>
              </a:r>
            </a:p>
          </p:txBody>
        </p:sp>
      </p:grpSp>
    </p:spTree>
    <p:extLst>
      <p:ext uri="{BB962C8B-B14F-4D97-AF65-F5344CB8AC3E}">
        <p14:creationId xmlns:p14="http://schemas.microsoft.com/office/powerpoint/2010/main" val="1816292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Universal Event Tracking Work?</a:t>
            </a:r>
            <a:br>
              <a:rPr lang="en-US" dirty="0"/>
            </a:br>
            <a:endParaRPr lang="en-US" dirty="0"/>
          </a:p>
        </p:txBody>
      </p:sp>
      <p:sp>
        <p:nvSpPr>
          <p:cNvPr id="8" name="Freeform 7"/>
          <p:cNvSpPr/>
          <p:nvPr/>
        </p:nvSpPr>
        <p:spPr>
          <a:xfrm>
            <a:off x="1283464" y="1290584"/>
            <a:ext cx="747255" cy="1067508"/>
          </a:xfrm>
          <a:custGeom>
            <a:avLst/>
            <a:gdLst>
              <a:gd name="connsiteX0" fmla="*/ 0 w 1067507"/>
              <a:gd name="connsiteY0" fmla="*/ 0 h 747255"/>
              <a:gd name="connsiteX1" fmla="*/ 693880 w 1067507"/>
              <a:gd name="connsiteY1" fmla="*/ 0 h 747255"/>
              <a:gd name="connsiteX2" fmla="*/ 1067507 w 1067507"/>
              <a:gd name="connsiteY2" fmla="*/ 373628 h 747255"/>
              <a:gd name="connsiteX3" fmla="*/ 693880 w 1067507"/>
              <a:gd name="connsiteY3" fmla="*/ 747255 h 747255"/>
              <a:gd name="connsiteX4" fmla="*/ 0 w 1067507"/>
              <a:gd name="connsiteY4" fmla="*/ 747255 h 747255"/>
              <a:gd name="connsiteX5" fmla="*/ 373628 w 1067507"/>
              <a:gd name="connsiteY5" fmla="*/ 373628 h 747255"/>
              <a:gd name="connsiteX6" fmla="*/ 0 w 1067507"/>
              <a:gd name="connsiteY6" fmla="*/ 0 h 74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7507" h="747255">
                <a:moveTo>
                  <a:pt x="1067506" y="0"/>
                </a:moveTo>
                <a:lnTo>
                  <a:pt x="1067506" y="485716"/>
                </a:lnTo>
                <a:lnTo>
                  <a:pt x="533753" y="747255"/>
                </a:lnTo>
                <a:lnTo>
                  <a:pt x="1" y="485716"/>
                </a:lnTo>
                <a:lnTo>
                  <a:pt x="1" y="0"/>
                </a:lnTo>
                <a:lnTo>
                  <a:pt x="533753" y="261540"/>
                </a:lnTo>
                <a:lnTo>
                  <a:pt x="1067506" y="0"/>
                </a:lnTo>
                <a:close/>
              </a:path>
            </a:pathLst>
          </a:custGeom>
          <a:solidFill>
            <a:schemeClr val="accent1"/>
          </a:solidFill>
          <a:ln>
            <a:noFill/>
          </a:ln>
        </p:spPr>
        <p:style>
          <a:lnRef idx="2">
            <a:schemeClr val="accent2">
              <a:shade val="80000"/>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txBody>
          <a:bodyPr spcFirstLastPara="0" vert="horz" wrap="square" lIns="12701" tIns="386329" rIns="12699" bIns="386327" numCol="1" spcCol="1270" anchor="ctr" anchorCtr="0">
            <a:noAutofit/>
          </a:bodyPr>
          <a:lstStyle/>
          <a:p>
            <a:pPr algn="ctr" defTabSz="889000">
              <a:lnSpc>
                <a:spcPct val="90000"/>
              </a:lnSpc>
              <a:spcBef>
                <a:spcPct val="0"/>
              </a:spcBef>
              <a:spcAft>
                <a:spcPct val="35000"/>
              </a:spcAft>
            </a:pPr>
            <a:endParaRPr lang="en-US" sz="2000" dirty="0">
              <a:solidFill>
                <a:schemeClr val="tx2"/>
              </a:solidFill>
              <a:latin typeface="Segoe UI" pitchFamily="34" charset="0"/>
              <a:ea typeface="Segoe UI" pitchFamily="34" charset="0"/>
              <a:cs typeface="Segoe UI" pitchFamily="34" charset="0"/>
            </a:endParaRPr>
          </a:p>
        </p:txBody>
      </p:sp>
      <p:sp>
        <p:nvSpPr>
          <p:cNvPr id="10" name="Freeform 9"/>
          <p:cNvSpPr/>
          <p:nvPr/>
        </p:nvSpPr>
        <p:spPr>
          <a:xfrm>
            <a:off x="1283464" y="2240767"/>
            <a:ext cx="747255" cy="1067507"/>
          </a:xfrm>
          <a:custGeom>
            <a:avLst/>
            <a:gdLst>
              <a:gd name="connsiteX0" fmla="*/ 0 w 1067507"/>
              <a:gd name="connsiteY0" fmla="*/ 0 h 747255"/>
              <a:gd name="connsiteX1" fmla="*/ 693880 w 1067507"/>
              <a:gd name="connsiteY1" fmla="*/ 0 h 747255"/>
              <a:gd name="connsiteX2" fmla="*/ 1067507 w 1067507"/>
              <a:gd name="connsiteY2" fmla="*/ 373628 h 747255"/>
              <a:gd name="connsiteX3" fmla="*/ 693880 w 1067507"/>
              <a:gd name="connsiteY3" fmla="*/ 747255 h 747255"/>
              <a:gd name="connsiteX4" fmla="*/ 0 w 1067507"/>
              <a:gd name="connsiteY4" fmla="*/ 747255 h 747255"/>
              <a:gd name="connsiteX5" fmla="*/ 373628 w 1067507"/>
              <a:gd name="connsiteY5" fmla="*/ 373628 h 747255"/>
              <a:gd name="connsiteX6" fmla="*/ 0 w 1067507"/>
              <a:gd name="connsiteY6" fmla="*/ 0 h 74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7507" h="747255">
                <a:moveTo>
                  <a:pt x="1067506" y="0"/>
                </a:moveTo>
                <a:lnTo>
                  <a:pt x="1067506" y="485716"/>
                </a:lnTo>
                <a:lnTo>
                  <a:pt x="533753" y="747255"/>
                </a:lnTo>
                <a:lnTo>
                  <a:pt x="1" y="485716"/>
                </a:lnTo>
                <a:lnTo>
                  <a:pt x="1" y="0"/>
                </a:lnTo>
                <a:lnTo>
                  <a:pt x="533753" y="261540"/>
                </a:lnTo>
                <a:lnTo>
                  <a:pt x="1067506" y="0"/>
                </a:lnTo>
                <a:close/>
              </a:path>
            </a:pathLst>
          </a:custGeom>
          <a:solidFill>
            <a:schemeClr val="accent1"/>
          </a:solidFill>
          <a:ln>
            <a:noFill/>
          </a:ln>
        </p:spPr>
        <p:style>
          <a:lnRef idx="2">
            <a:schemeClr val="accent2">
              <a:shade val="80000"/>
              <a:hueOff val="-163524"/>
              <a:satOff val="-9754"/>
              <a:lumOff val="8882"/>
              <a:alphaOff val="0"/>
            </a:schemeClr>
          </a:lnRef>
          <a:fillRef idx="1">
            <a:schemeClr val="accent2">
              <a:shade val="80000"/>
              <a:hueOff val="-163524"/>
              <a:satOff val="-9754"/>
              <a:lumOff val="8882"/>
              <a:alphaOff val="0"/>
            </a:schemeClr>
          </a:fillRef>
          <a:effectRef idx="0">
            <a:schemeClr val="accent2">
              <a:shade val="80000"/>
              <a:hueOff val="-163524"/>
              <a:satOff val="-9754"/>
              <a:lumOff val="8882"/>
              <a:alphaOff val="0"/>
            </a:schemeClr>
          </a:effectRef>
          <a:fontRef idx="minor">
            <a:schemeClr val="lt1"/>
          </a:fontRef>
        </p:style>
        <p:txBody>
          <a:bodyPr spcFirstLastPara="0" vert="horz" wrap="square" lIns="12701" tIns="386328" rIns="12699" bIns="386327" numCol="1" spcCol="1270" anchor="ctr" anchorCtr="0">
            <a:noAutofit/>
          </a:bodyPr>
          <a:lstStyle/>
          <a:p>
            <a:pPr algn="ctr" defTabSz="889000">
              <a:lnSpc>
                <a:spcPct val="90000"/>
              </a:lnSpc>
              <a:spcBef>
                <a:spcPct val="0"/>
              </a:spcBef>
              <a:spcAft>
                <a:spcPct val="35000"/>
              </a:spcAft>
            </a:pPr>
            <a:endParaRPr lang="en-US" sz="2000" dirty="0">
              <a:solidFill>
                <a:schemeClr val="tx2"/>
              </a:solidFill>
              <a:latin typeface="Segoe UI" pitchFamily="34" charset="0"/>
              <a:ea typeface="Segoe UI" pitchFamily="34" charset="0"/>
              <a:cs typeface="Segoe UI" pitchFamily="34" charset="0"/>
            </a:endParaRPr>
          </a:p>
        </p:txBody>
      </p:sp>
      <p:sp>
        <p:nvSpPr>
          <p:cNvPr id="12" name="Freeform 11"/>
          <p:cNvSpPr/>
          <p:nvPr/>
        </p:nvSpPr>
        <p:spPr>
          <a:xfrm>
            <a:off x="1283464" y="3190947"/>
            <a:ext cx="747255" cy="1067507"/>
          </a:xfrm>
          <a:custGeom>
            <a:avLst/>
            <a:gdLst>
              <a:gd name="connsiteX0" fmla="*/ 0 w 1067507"/>
              <a:gd name="connsiteY0" fmla="*/ 0 h 747255"/>
              <a:gd name="connsiteX1" fmla="*/ 693880 w 1067507"/>
              <a:gd name="connsiteY1" fmla="*/ 0 h 747255"/>
              <a:gd name="connsiteX2" fmla="*/ 1067507 w 1067507"/>
              <a:gd name="connsiteY2" fmla="*/ 373628 h 747255"/>
              <a:gd name="connsiteX3" fmla="*/ 693880 w 1067507"/>
              <a:gd name="connsiteY3" fmla="*/ 747255 h 747255"/>
              <a:gd name="connsiteX4" fmla="*/ 0 w 1067507"/>
              <a:gd name="connsiteY4" fmla="*/ 747255 h 747255"/>
              <a:gd name="connsiteX5" fmla="*/ 373628 w 1067507"/>
              <a:gd name="connsiteY5" fmla="*/ 373628 h 747255"/>
              <a:gd name="connsiteX6" fmla="*/ 0 w 1067507"/>
              <a:gd name="connsiteY6" fmla="*/ 0 h 74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7507" h="747255">
                <a:moveTo>
                  <a:pt x="1067506" y="0"/>
                </a:moveTo>
                <a:lnTo>
                  <a:pt x="1067506" y="485716"/>
                </a:lnTo>
                <a:lnTo>
                  <a:pt x="533753" y="747255"/>
                </a:lnTo>
                <a:lnTo>
                  <a:pt x="1" y="485716"/>
                </a:lnTo>
                <a:lnTo>
                  <a:pt x="1" y="0"/>
                </a:lnTo>
                <a:lnTo>
                  <a:pt x="533753" y="261540"/>
                </a:lnTo>
                <a:lnTo>
                  <a:pt x="1067506" y="0"/>
                </a:lnTo>
                <a:close/>
              </a:path>
            </a:pathLst>
          </a:custGeom>
          <a:solidFill>
            <a:schemeClr val="accent1"/>
          </a:solidFill>
          <a:ln>
            <a:noFill/>
          </a:ln>
        </p:spPr>
        <p:style>
          <a:lnRef idx="2">
            <a:schemeClr val="accent2">
              <a:shade val="80000"/>
              <a:hueOff val="-327048"/>
              <a:satOff val="-19507"/>
              <a:lumOff val="17763"/>
              <a:alphaOff val="0"/>
            </a:schemeClr>
          </a:lnRef>
          <a:fillRef idx="1">
            <a:schemeClr val="accent2">
              <a:shade val="80000"/>
              <a:hueOff val="-327048"/>
              <a:satOff val="-19507"/>
              <a:lumOff val="17763"/>
              <a:alphaOff val="0"/>
            </a:schemeClr>
          </a:fillRef>
          <a:effectRef idx="0">
            <a:schemeClr val="accent2">
              <a:shade val="80000"/>
              <a:hueOff val="-327048"/>
              <a:satOff val="-19507"/>
              <a:lumOff val="17763"/>
              <a:alphaOff val="0"/>
            </a:schemeClr>
          </a:effectRef>
          <a:fontRef idx="minor">
            <a:schemeClr val="lt1"/>
          </a:fontRef>
        </p:style>
        <p:txBody>
          <a:bodyPr spcFirstLastPara="0" vert="horz" wrap="square" lIns="12701" tIns="386328" rIns="12699" bIns="386327" numCol="1" spcCol="1270" anchor="ctr" anchorCtr="0">
            <a:noAutofit/>
          </a:bodyPr>
          <a:lstStyle/>
          <a:p>
            <a:pPr algn="ctr" defTabSz="889000">
              <a:lnSpc>
                <a:spcPct val="90000"/>
              </a:lnSpc>
              <a:spcBef>
                <a:spcPct val="0"/>
              </a:spcBef>
              <a:spcAft>
                <a:spcPct val="35000"/>
              </a:spcAft>
            </a:pPr>
            <a:r>
              <a:rPr lang="en-US" sz="2000" dirty="0">
                <a:solidFill>
                  <a:schemeClr val="tx2"/>
                </a:solidFill>
                <a:latin typeface="Segoe UI" pitchFamily="34" charset="0"/>
                <a:ea typeface="Segoe UI" pitchFamily="34" charset="0"/>
                <a:cs typeface="Segoe UI" pitchFamily="34" charset="0"/>
              </a:rPr>
              <a:t> </a:t>
            </a:r>
          </a:p>
        </p:txBody>
      </p:sp>
      <p:sp>
        <p:nvSpPr>
          <p:cNvPr id="14" name="Freeform 13"/>
          <p:cNvSpPr/>
          <p:nvPr/>
        </p:nvSpPr>
        <p:spPr>
          <a:xfrm>
            <a:off x="1283464" y="4141128"/>
            <a:ext cx="747255" cy="1067507"/>
          </a:xfrm>
          <a:custGeom>
            <a:avLst/>
            <a:gdLst>
              <a:gd name="connsiteX0" fmla="*/ 0 w 1067507"/>
              <a:gd name="connsiteY0" fmla="*/ 0 h 747255"/>
              <a:gd name="connsiteX1" fmla="*/ 693880 w 1067507"/>
              <a:gd name="connsiteY1" fmla="*/ 0 h 747255"/>
              <a:gd name="connsiteX2" fmla="*/ 1067507 w 1067507"/>
              <a:gd name="connsiteY2" fmla="*/ 373628 h 747255"/>
              <a:gd name="connsiteX3" fmla="*/ 693880 w 1067507"/>
              <a:gd name="connsiteY3" fmla="*/ 747255 h 747255"/>
              <a:gd name="connsiteX4" fmla="*/ 0 w 1067507"/>
              <a:gd name="connsiteY4" fmla="*/ 747255 h 747255"/>
              <a:gd name="connsiteX5" fmla="*/ 373628 w 1067507"/>
              <a:gd name="connsiteY5" fmla="*/ 373628 h 747255"/>
              <a:gd name="connsiteX6" fmla="*/ 0 w 1067507"/>
              <a:gd name="connsiteY6" fmla="*/ 0 h 74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7507" h="747255">
                <a:moveTo>
                  <a:pt x="1067506" y="0"/>
                </a:moveTo>
                <a:lnTo>
                  <a:pt x="1067506" y="485716"/>
                </a:lnTo>
                <a:lnTo>
                  <a:pt x="533753" y="747255"/>
                </a:lnTo>
                <a:lnTo>
                  <a:pt x="1" y="485716"/>
                </a:lnTo>
                <a:lnTo>
                  <a:pt x="1" y="0"/>
                </a:lnTo>
                <a:lnTo>
                  <a:pt x="533753" y="261540"/>
                </a:lnTo>
                <a:lnTo>
                  <a:pt x="1067506" y="0"/>
                </a:lnTo>
                <a:close/>
              </a:path>
            </a:pathLst>
          </a:custGeom>
          <a:solidFill>
            <a:schemeClr val="accent1"/>
          </a:solidFill>
          <a:ln>
            <a:noFill/>
          </a:ln>
        </p:spPr>
        <p:style>
          <a:lnRef idx="2">
            <a:schemeClr val="accent2">
              <a:shade val="80000"/>
              <a:hueOff val="-490572"/>
              <a:satOff val="-29261"/>
              <a:lumOff val="26645"/>
              <a:alphaOff val="0"/>
            </a:schemeClr>
          </a:lnRef>
          <a:fillRef idx="1">
            <a:schemeClr val="accent2">
              <a:shade val="80000"/>
              <a:hueOff val="-490572"/>
              <a:satOff val="-29261"/>
              <a:lumOff val="26645"/>
              <a:alphaOff val="0"/>
            </a:schemeClr>
          </a:fillRef>
          <a:effectRef idx="0">
            <a:schemeClr val="accent2">
              <a:shade val="80000"/>
              <a:hueOff val="-490572"/>
              <a:satOff val="-29261"/>
              <a:lumOff val="26645"/>
              <a:alphaOff val="0"/>
            </a:schemeClr>
          </a:effectRef>
          <a:fontRef idx="minor">
            <a:schemeClr val="lt1"/>
          </a:fontRef>
        </p:style>
        <p:txBody>
          <a:bodyPr spcFirstLastPara="0" vert="horz" wrap="square" lIns="12701" tIns="386328" rIns="12699" bIns="386327" numCol="1" spcCol="1270" anchor="ctr" anchorCtr="0">
            <a:noAutofit/>
          </a:bodyPr>
          <a:lstStyle/>
          <a:p>
            <a:pPr algn="ctr" defTabSz="889000">
              <a:lnSpc>
                <a:spcPct val="90000"/>
              </a:lnSpc>
              <a:spcBef>
                <a:spcPct val="0"/>
              </a:spcBef>
              <a:spcAft>
                <a:spcPct val="35000"/>
              </a:spcAft>
            </a:pPr>
            <a:endParaRPr lang="en-US" sz="2000" dirty="0">
              <a:solidFill>
                <a:schemeClr val="tx2"/>
              </a:solidFill>
              <a:latin typeface="Segoe UI" pitchFamily="34" charset="0"/>
              <a:ea typeface="Segoe UI" pitchFamily="34" charset="0"/>
              <a:cs typeface="Segoe UI" pitchFamily="34" charset="0"/>
            </a:endParaRPr>
          </a:p>
        </p:txBody>
      </p:sp>
      <p:sp>
        <p:nvSpPr>
          <p:cNvPr id="16" name="Freeform 15"/>
          <p:cNvSpPr/>
          <p:nvPr/>
        </p:nvSpPr>
        <p:spPr>
          <a:xfrm>
            <a:off x="1283464" y="5091309"/>
            <a:ext cx="747255" cy="1067507"/>
          </a:xfrm>
          <a:custGeom>
            <a:avLst/>
            <a:gdLst>
              <a:gd name="connsiteX0" fmla="*/ 0 w 1067507"/>
              <a:gd name="connsiteY0" fmla="*/ 0 h 747255"/>
              <a:gd name="connsiteX1" fmla="*/ 693880 w 1067507"/>
              <a:gd name="connsiteY1" fmla="*/ 0 h 747255"/>
              <a:gd name="connsiteX2" fmla="*/ 1067507 w 1067507"/>
              <a:gd name="connsiteY2" fmla="*/ 373628 h 747255"/>
              <a:gd name="connsiteX3" fmla="*/ 693880 w 1067507"/>
              <a:gd name="connsiteY3" fmla="*/ 747255 h 747255"/>
              <a:gd name="connsiteX4" fmla="*/ 0 w 1067507"/>
              <a:gd name="connsiteY4" fmla="*/ 747255 h 747255"/>
              <a:gd name="connsiteX5" fmla="*/ 373628 w 1067507"/>
              <a:gd name="connsiteY5" fmla="*/ 373628 h 747255"/>
              <a:gd name="connsiteX6" fmla="*/ 0 w 1067507"/>
              <a:gd name="connsiteY6" fmla="*/ 0 h 74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7507" h="747255">
                <a:moveTo>
                  <a:pt x="1067506" y="0"/>
                </a:moveTo>
                <a:lnTo>
                  <a:pt x="1067506" y="485716"/>
                </a:lnTo>
                <a:lnTo>
                  <a:pt x="533753" y="747255"/>
                </a:lnTo>
                <a:lnTo>
                  <a:pt x="1" y="485716"/>
                </a:lnTo>
                <a:lnTo>
                  <a:pt x="1" y="0"/>
                </a:lnTo>
                <a:lnTo>
                  <a:pt x="533753" y="261540"/>
                </a:lnTo>
                <a:lnTo>
                  <a:pt x="1067506" y="0"/>
                </a:lnTo>
                <a:close/>
              </a:path>
            </a:pathLst>
          </a:custGeom>
          <a:solidFill>
            <a:schemeClr val="accent1"/>
          </a:solidFill>
          <a:ln>
            <a:noFill/>
          </a:ln>
        </p:spPr>
        <p:style>
          <a:lnRef idx="2">
            <a:schemeClr val="accent2">
              <a:shade val="80000"/>
              <a:hueOff val="-654096"/>
              <a:satOff val="-39015"/>
              <a:lumOff val="35526"/>
              <a:alphaOff val="0"/>
            </a:schemeClr>
          </a:lnRef>
          <a:fillRef idx="1">
            <a:schemeClr val="accent2">
              <a:shade val="80000"/>
              <a:hueOff val="-654096"/>
              <a:satOff val="-39015"/>
              <a:lumOff val="35526"/>
              <a:alphaOff val="0"/>
            </a:schemeClr>
          </a:fillRef>
          <a:effectRef idx="0">
            <a:schemeClr val="accent2">
              <a:shade val="80000"/>
              <a:hueOff val="-654096"/>
              <a:satOff val="-39015"/>
              <a:lumOff val="35526"/>
              <a:alphaOff val="0"/>
            </a:schemeClr>
          </a:effectRef>
          <a:fontRef idx="minor">
            <a:schemeClr val="lt1"/>
          </a:fontRef>
        </p:style>
        <p:txBody>
          <a:bodyPr spcFirstLastPara="0" vert="horz" wrap="square" lIns="12701" tIns="386328" rIns="12699" bIns="386327" numCol="1" spcCol="1270" anchor="ctr" anchorCtr="0">
            <a:noAutofit/>
          </a:bodyPr>
          <a:lstStyle/>
          <a:p>
            <a:pPr algn="ctr" defTabSz="889000">
              <a:lnSpc>
                <a:spcPct val="90000"/>
              </a:lnSpc>
              <a:spcBef>
                <a:spcPct val="0"/>
              </a:spcBef>
              <a:spcAft>
                <a:spcPct val="35000"/>
              </a:spcAft>
            </a:pPr>
            <a:endParaRPr lang="en-US" sz="2000" dirty="0">
              <a:solidFill>
                <a:schemeClr val="tx2"/>
              </a:solidFill>
              <a:latin typeface="Segoe UI" pitchFamily="34" charset="0"/>
              <a:ea typeface="Segoe UI" pitchFamily="34" charset="0"/>
              <a:cs typeface="Segoe UI" pitchFamily="34" charset="0"/>
            </a:endParaRPr>
          </a:p>
        </p:txBody>
      </p:sp>
      <p:sp>
        <p:nvSpPr>
          <p:cNvPr id="18" name="Rectangle 17"/>
          <p:cNvSpPr/>
          <p:nvPr/>
        </p:nvSpPr>
        <p:spPr bwMode="auto">
          <a:xfrm>
            <a:off x="2030718" y="1290585"/>
            <a:ext cx="9278952" cy="6953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889000">
              <a:lnSpc>
                <a:spcPct val="90000"/>
              </a:lnSpc>
              <a:spcBef>
                <a:spcPct val="0"/>
              </a:spcBef>
              <a:spcAft>
                <a:spcPct val="15000"/>
              </a:spcAft>
            </a:pPr>
            <a:r>
              <a:rPr lang="en-US" sz="2000" dirty="0">
                <a:solidFill>
                  <a:schemeClr val="bg1"/>
                </a:solidFill>
                <a:latin typeface="Segoe UI Semilight" panose="020B0402040204020203" pitchFamily="34" charset="0"/>
                <a:ea typeface="Segoe UI" pitchFamily="34" charset="0"/>
                <a:cs typeface="Segoe UI Semilight" panose="020B0402040204020203" pitchFamily="34" charset="0"/>
              </a:rPr>
              <a:t>Create a UET Tag in Bing Ads UI under “Conversion Tracking”</a:t>
            </a:r>
          </a:p>
        </p:txBody>
      </p:sp>
      <p:sp>
        <p:nvSpPr>
          <p:cNvPr id="19" name="Rectangle 18"/>
          <p:cNvSpPr/>
          <p:nvPr/>
        </p:nvSpPr>
        <p:spPr bwMode="auto">
          <a:xfrm>
            <a:off x="2030718" y="2240767"/>
            <a:ext cx="9278952" cy="6953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889000">
              <a:lnSpc>
                <a:spcPct val="90000"/>
              </a:lnSpc>
              <a:spcBef>
                <a:spcPct val="0"/>
              </a:spcBef>
              <a:spcAft>
                <a:spcPct val="15000"/>
              </a:spcAft>
            </a:pPr>
            <a:r>
              <a:rPr lang="en-US" sz="2000" dirty="0">
                <a:solidFill>
                  <a:schemeClr val="bg1"/>
                </a:solidFill>
                <a:latin typeface="Segoe UI Semilight" panose="020B0402040204020203" pitchFamily="34" charset="0"/>
                <a:ea typeface="Segoe UI" pitchFamily="34" charset="0"/>
                <a:cs typeface="Segoe UI Semilight" panose="020B0402040204020203" pitchFamily="34" charset="0"/>
              </a:rPr>
              <a:t>Paste the tag into website pages, preferably in the master page so it applies to all pages</a:t>
            </a:r>
          </a:p>
        </p:txBody>
      </p:sp>
      <p:sp>
        <p:nvSpPr>
          <p:cNvPr id="20" name="Rectangle 19"/>
          <p:cNvSpPr/>
          <p:nvPr/>
        </p:nvSpPr>
        <p:spPr bwMode="auto">
          <a:xfrm>
            <a:off x="2030718" y="3190947"/>
            <a:ext cx="9278952" cy="6953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889000">
              <a:lnSpc>
                <a:spcPct val="90000"/>
              </a:lnSpc>
              <a:spcBef>
                <a:spcPct val="0"/>
              </a:spcBef>
              <a:spcAft>
                <a:spcPct val="15000"/>
              </a:spcAft>
            </a:pPr>
            <a:r>
              <a:rPr lang="en-US" sz="2000" dirty="0">
                <a:solidFill>
                  <a:schemeClr val="bg1"/>
                </a:solidFill>
                <a:latin typeface="Segoe UI Semilight" panose="020B0402040204020203" pitchFamily="34" charset="0"/>
                <a:ea typeface="Segoe UI" pitchFamily="34" charset="0"/>
                <a:cs typeface="Segoe UI Semilight" panose="020B0402040204020203" pitchFamily="34" charset="0"/>
              </a:rPr>
              <a:t>When web pages are rendered, tracking tag collects data and sends it to Bing Ads</a:t>
            </a:r>
          </a:p>
        </p:txBody>
      </p:sp>
      <p:sp>
        <p:nvSpPr>
          <p:cNvPr id="21" name="Rectangle 20"/>
          <p:cNvSpPr/>
          <p:nvPr/>
        </p:nvSpPr>
        <p:spPr bwMode="auto">
          <a:xfrm>
            <a:off x="2030718" y="4141128"/>
            <a:ext cx="9278952" cy="6953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889000">
              <a:lnSpc>
                <a:spcPct val="90000"/>
              </a:lnSpc>
              <a:spcBef>
                <a:spcPct val="0"/>
              </a:spcBef>
              <a:spcAft>
                <a:spcPct val="15000"/>
              </a:spcAft>
            </a:pPr>
            <a:r>
              <a:rPr lang="en-US" sz="2000" dirty="0">
                <a:solidFill>
                  <a:schemeClr val="bg1"/>
                </a:solidFill>
                <a:latin typeface="Segoe UI Semilight" panose="020B0402040204020203" pitchFamily="34" charset="0"/>
                <a:ea typeface="Segoe UI" pitchFamily="34" charset="0"/>
                <a:cs typeface="Segoe UI Semilight" panose="020B0402040204020203" pitchFamily="34" charset="0"/>
              </a:rPr>
              <a:t>Bing Ads analyzes data to determine if goals are met</a:t>
            </a:r>
          </a:p>
        </p:txBody>
      </p:sp>
      <p:sp>
        <p:nvSpPr>
          <p:cNvPr id="22" name="Rectangle 21"/>
          <p:cNvSpPr/>
          <p:nvPr/>
        </p:nvSpPr>
        <p:spPr bwMode="auto">
          <a:xfrm>
            <a:off x="2030718" y="5091308"/>
            <a:ext cx="9278952" cy="6953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889000">
              <a:lnSpc>
                <a:spcPct val="90000"/>
              </a:lnSpc>
              <a:spcBef>
                <a:spcPct val="0"/>
              </a:spcBef>
              <a:spcAft>
                <a:spcPct val="15000"/>
              </a:spcAft>
            </a:pPr>
            <a:r>
              <a:rPr lang="en-US" sz="2000" dirty="0">
                <a:solidFill>
                  <a:schemeClr val="bg1"/>
                </a:solidFill>
                <a:latin typeface="Segoe UI Semilight" panose="020B0402040204020203" pitchFamily="34" charset="0"/>
                <a:ea typeface="Segoe UI" pitchFamily="34" charset="0"/>
                <a:cs typeface="Segoe UI Semilight" panose="020B0402040204020203" pitchFamily="34" charset="0"/>
              </a:rPr>
              <a:t>Bing Ads provides data about achieved goals in Bing Ads reports</a:t>
            </a:r>
          </a:p>
        </p:txBody>
      </p:sp>
    </p:spTree>
    <p:extLst>
      <p:ext uri="{BB962C8B-B14F-4D97-AF65-F5344CB8AC3E}">
        <p14:creationId xmlns:p14="http://schemas.microsoft.com/office/powerpoint/2010/main" val="297862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Universal Event Tracking Work? Example</a:t>
            </a:r>
          </a:p>
        </p:txBody>
      </p:sp>
      <p:grpSp>
        <p:nvGrpSpPr>
          <p:cNvPr id="52" name="Group 51"/>
          <p:cNvGrpSpPr/>
          <p:nvPr/>
        </p:nvGrpSpPr>
        <p:grpSpPr>
          <a:xfrm>
            <a:off x="8577404" y="1532187"/>
            <a:ext cx="3556901" cy="2262538"/>
            <a:chOff x="7133441" y="1532187"/>
            <a:chExt cx="3556901" cy="2262538"/>
          </a:xfrm>
          <a:solidFill>
            <a:schemeClr val="bg2"/>
          </a:solidFill>
        </p:grpSpPr>
        <p:grpSp>
          <p:nvGrpSpPr>
            <p:cNvPr id="13" name="Group 12"/>
            <p:cNvGrpSpPr/>
            <p:nvPr/>
          </p:nvGrpSpPr>
          <p:grpSpPr>
            <a:xfrm>
              <a:off x="7133441" y="1532187"/>
              <a:ext cx="3556901" cy="1201489"/>
              <a:chOff x="6971703" y="4024816"/>
              <a:chExt cx="3521139" cy="1189409"/>
            </a:xfrm>
            <a:grpFill/>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56578"/>
              <a:stretch/>
            </p:blipFill>
            <p:spPr>
              <a:xfrm>
                <a:off x="6971703" y="4322341"/>
                <a:ext cx="3521139" cy="891884"/>
              </a:xfrm>
              <a:prstGeom prst="rect">
                <a:avLst/>
              </a:prstGeom>
              <a:grpFill/>
              <a:ln>
                <a:solidFill>
                  <a:schemeClr val="bg2"/>
                </a:solidFill>
              </a:ln>
            </p:spPr>
          </p:pic>
          <p:pic>
            <p:nvPicPr>
              <p:cNvPr id="11" name="Picture 10"/>
              <p:cNvPicPr>
                <a:picLocks noChangeAspect="1"/>
              </p:cNvPicPr>
              <p:nvPr/>
            </p:nvPicPr>
            <p:blipFill rotWithShape="1">
              <a:blip r:embed="rId3"/>
              <a:srcRect t="1" r="46521" b="-4001"/>
              <a:stretch/>
            </p:blipFill>
            <p:spPr>
              <a:xfrm>
                <a:off x="6971703" y="4024816"/>
                <a:ext cx="3521139" cy="311514"/>
              </a:xfrm>
              <a:prstGeom prst="rect">
                <a:avLst/>
              </a:prstGeom>
              <a:grpFill/>
              <a:ln>
                <a:solidFill>
                  <a:schemeClr val="bg2"/>
                </a:solidFill>
              </a:ln>
            </p:spPr>
          </p:pic>
          <p:sp>
            <p:nvSpPr>
              <p:cNvPr id="10" name="TextBox 9"/>
              <p:cNvSpPr txBox="1"/>
              <p:nvPr/>
            </p:nvSpPr>
            <p:spPr>
              <a:xfrm>
                <a:off x="7370714" y="4090482"/>
                <a:ext cx="3112698" cy="258980"/>
              </a:xfrm>
              <a:prstGeom prst="rect">
                <a:avLst/>
              </a:prstGeom>
              <a:grpFill/>
            </p:spPr>
            <p:txBody>
              <a:bodyPr wrap="square" rtlCol="0">
                <a:spAutoFit/>
              </a:bodyPr>
              <a:lstStyle/>
              <a:p>
                <a:pPr defTabSz="923727"/>
                <a:r>
                  <a:rPr lang="en-US" sz="1100" dirty="0">
                    <a:gradFill>
                      <a:gsLst>
                        <a:gs pos="50000">
                          <a:schemeClr val="tx1"/>
                        </a:gs>
                        <a:gs pos="100000">
                          <a:schemeClr val="tx1"/>
                        </a:gs>
                      </a:gsLst>
                      <a:lin ang="5400000" scaled="1"/>
                    </a:gradFill>
                    <a:latin typeface="Segoe UI"/>
                  </a:rPr>
                  <a:t>https://</a:t>
                </a:r>
                <a:r>
                  <a:rPr lang="en-US" sz="1050" dirty="0">
                    <a:gradFill>
                      <a:gsLst>
                        <a:gs pos="50000">
                          <a:schemeClr val="tx1"/>
                        </a:gs>
                        <a:gs pos="100000">
                          <a:schemeClr val="tx1"/>
                        </a:gs>
                      </a:gsLst>
                      <a:lin ang="5400000" scaled="1"/>
                    </a:gradFill>
                    <a:latin typeface="Segoe UI"/>
                  </a:rPr>
                  <a:t>www.contosomarket.com/thankyou/12345</a:t>
                </a:r>
                <a:endParaRPr lang="en-US" sz="1100" dirty="0">
                  <a:gradFill>
                    <a:gsLst>
                      <a:gs pos="50000">
                        <a:schemeClr val="tx1"/>
                      </a:gs>
                      <a:gs pos="100000">
                        <a:schemeClr val="tx1"/>
                      </a:gs>
                    </a:gsLst>
                    <a:lin ang="5400000" scaled="1"/>
                  </a:gradFill>
                  <a:latin typeface="Segoe UI"/>
                </a:endParaRPr>
              </a:p>
            </p:txBody>
          </p:sp>
        </p:grpSp>
        <p:sp>
          <p:nvSpPr>
            <p:cNvPr id="20" name="TextBox 19"/>
            <p:cNvSpPr txBox="1"/>
            <p:nvPr/>
          </p:nvSpPr>
          <p:spPr>
            <a:xfrm>
              <a:off x="7269251" y="2830928"/>
              <a:ext cx="3285278" cy="963797"/>
            </a:xfrm>
            <a:prstGeom prst="rect">
              <a:avLst/>
            </a:prstGeom>
            <a:grp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923727"/>
              <a:r>
                <a:rPr lang="en-US" sz="1414" dirty="0">
                  <a:gradFill>
                    <a:gsLst>
                      <a:gs pos="50000">
                        <a:schemeClr val="tx1"/>
                      </a:gs>
                      <a:gs pos="100000">
                        <a:schemeClr val="tx1"/>
                      </a:gs>
                    </a:gsLst>
                    <a:lin ang="5400000" scaled="1"/>
                  </a:gradFill>
                </a:rPr>
                <a:t>When the customer reaches a thank you page the UET tag and destination URL goal work together to report the conversion back to Bing Ads</a:t>
              </a:r>
            </a:p>
          </p:txBody>
        </p:sp>
      </p:grpSp>
      <p:grpSp>
        <p:nvGrpSpPr>
          <p:cNvPr id="48" name="Group 47"/>
          <p:cNvGrpSpPr/>
          <p:nvPr/>
        </p:nvGrpSpPr>
        <p:grpSpPr>
          <a:xfrm>
            <a:off x="422392" y="1447938"/>
            <a:ext cx="3909595" cy="2412913"/>
            <a:chOff x="534449" y="1493377"/>
            <a:chExt cx="3909595" cy="2412913"/>
          </a:xfrm>
          <a:solidFill>
            <a:schemeClr val="bg2"/>
          </a:solidFill>
        </p:grpSpPr>
        <p:pic>
          <p:nvPicPr>
            <p:cNvPr id="27" name="Picture 26"/>
            <p:cNvPicPr>
              <a:picLocks noChangeAspect="1"/>
            </p:cNvPicPr>
            <p:nvPr/>
          </p:nvPicPr>
          <p:blipFill>
            <a:blip r:embed="rId4"/>
            <a:stretch>
              <a:fillRect/>
            </a:stretch>
          </p:blipFill>
          <p:spPr>
            <a:xfrm>
              <a:off x="534450" y="1493377"/>
              <a:ext cx="2695885" cy="2259693"/>
            </a:xfrm>
            <a:prstGeom prst="rect">
              <a:avLst/>
            </a:prstGeom>
            <a:grpFill/>
            <a:ln>
              <a:solidFill>
                <a:schemeClr val="bg2"/>
              </a:solidFill>
            </a:ln>
            <a:effectLst/>
          </p:spPr>
        </p:pic>
        <p:sp>
          <p:nvSpPr>
            <p:cNvPr id="32" name="TextBox 31"/>
            <p:cNvSpPr txBox="1"/>
            <p:nvPr/>
          </p:nvSpPr>
          <p:spPr>
            <a:xfrm>
              <a:off x="534449" y="2508215"/>
              <a:ext cx="3909595" cy="1398075"/>
            </a:xfrm>
            <a:prstGeom prst="rect">
              <a:avLst/>
            </a:prstGeom>
            <a:grp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marL="169863" indent="-169863" defTabSz="923727">
                <a:buFont typeface="Arial" panose="020B0604020202020204" pitchFamily="34" charset="0"/>
                <a:buChar char="•"/>
              </a:pPr>
              <a:r>
                <a:rPr lang="en-US" sz="1414" dirty="0">
                  <a:gradFill>
                    <a:gsLst>
                      <a:gs pos="50000">
                        <a:schemeClr val="tx1"/>
                      </a:gs>
                      <a:gs pos="100000">
                        <a:schemeClr val="tx1"/>
                      </a:gs>
                    </a:gsLst>
                    <a:lin ang="5400000" scaled="1"/>
                  </a:gradFill>
                </a:rPr>
                <a:t>Contoso Market places the UET tag across their entire website</a:t>
              </a:r>
            </a:p>
            <a:p>
              <a:pPr marL="169863" indent="-169863" defTabSz="923727">
                <a:buFont typeface="Arial" panose="020B0604020202020204" pitchFamily="34" charset="0"/>
                <a:buChar char="•"/>
              </a:pPr>
              <a:r>
                <a:rPr lang="en-US" sz="1414" dirty="0">
                  <a:gradFill>
                    <a:gsLst>
                      <a:gs pos="50000">
                        <a:schemeClr val="tx1"/>
                      </a:gs>
                      <a:gs pos="100000">
                        <a:schemeClr val="tx1"/>
                      </a:gs>
                    </a:gsLst>
                    <a:lin ang="5400000" scaled="1"/>
                  </a:gradFill>
                </a:rPr>
                <a:t>The UET tag tracks user behavior across the advertiser’s website</a:t>
              </a:r>
            </a:p>
            <a:p>
              <a:pPr marL="169863" indent="-169863" defTabSz="923727">
                <a:buFont typeface="Arial" panose="020B0604020202020204" pitchFamily="34" charset="0"/>
                <a:buChar char="•"/>
              </a:pPr>
              <a:r>
                <a:rPr lang="en-US" sz="1414" dirty="0">
                  <a:gradFill>
                    <a:gsLst>
                      <a:gs pos="50000">
                        <a:schemeClr val="tx1"/>
                      </a:gs>
                      <a:gs pos="100000">
                        <a:schemeClr val="tx1"/>
                      </a:gs>
                    </a:gsLst>
                    <a:lin ang="5400000" scaled="1"/>
                  </a:gradFill>
                </a:rPr>
                <a:t>It is the connection between Bing Ads and Contoso’s website</a:t>
              </a:r>
            </a:p>
          </p:txBody>
        </p:sp>
      </p:grpSp>
      <p:grpSp>
        <p:nvGrpSpPr>
          <p:cNvPr id="49" name="Group 48"/>
          <p:cNvGrpSpPr/>
          <p:nvPr/>
        </p:nvGrpSpPr>
        <p:grpSpPr>
          <a:xfrm>
            <a:off x="233045" y="4093135"/>
            <a:ext cx="2179163" cy="2513168"/>
            <a:chOff x="173512" y="4206947"/>
            <a:chExt cx="2179163" cy="2732980"/>
          </a:xfrm>
          <a:solidFill>
            <a:schemeClr val="bg2"/>
          </a:solidFill>
        </p:grpSpPr>
        <p:pic>
          <p:nvPicPr>
            <p:cNvPr id="31" name="Picture 30"/>
            <p:cNvPicPr>
              <a:picLocks noChangeAspect="1"/>
            </p:cNvPicPr>
            <p:nvPr/>
          </p:nvPicPr>
          <p:blipFill rotWithShape="1">
            <a:blip r:embed="rId5"/>
            <a:srcRect r="2567"/>
            <a:stretch/>
          </p:blipFill>
          <p:spPr>
            <a:xfrm>
              <a:off x="173512" y="4206947"/>
              <a:ext cx="2179163" cy="2642232"/>
            </a:xfrm>
            <a:prstGeom prst="rect">
              <a:avLst/>
            </a:prstGeom>
            <a:grpFill/>
            <a:ln>
              <a:solidFill>
                <a:schemeClr val="bg2"/>
              </a:solidFill>
            </a:ln>
            <a:effectLst/>
          </p:spPr>
        </p:pic>
        <p:sp>
          <p:nvSpPr>
            <p:cNvPr id="33" name="TextBox 32"/>
            <p:cNvSpPr txBox="1"/>
            <p:nvPr/>
          </p:nvSpPr>
          <p:spPr>
            <a:xfrm>
              <a:off x="372638" y="5541852"/>
              <a:ext cx="1838325" cy="1398075"/>
            </a:xfrm>
            <a:prstGeom prst="rect">
              <a:avLst/>
            </a:prstGeom>
            <a:grp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923727"/>
              <a:r>
                <a:rPr lang="en-US" sz="1414" dirty="0">
                  <a:gradFill>
                    <a:gsLst>
                      <a:gs pos="50000">
                        <a:schemeClr val="tx1"/>
                      </a:gs>
                      <a:gs pos="100000">
                        <a:schemeClr val="tx1"/>
                      </a:gs>
                    </a:gsLst>
                    <a:lin ang="5400000" scaled="1"/>
                  </a:gradFill>
                </a:rPr>
                <a:t>Contoso Market creates a goal in Bing Ads to report a conversion any time a customer reaches a Thank You page</a:t>
              </a:r>
            </a:p>
          </p:txBody>
        </p:sp>
      </p:grpSp>
      <p:grpSp>
        <p:nvGrpSpPr>
          <p:cNvPr id="50" name="Group 49"/>
          <p:cNvGrpSpPr/>
          <p:nvPr/>
        </p:nvGrpSpPr>
        <p:grpSpPr>
          <a:xfrm>
            <a:off x="2469622" y="4091703"/>
            <a:ext cx="2256133" cy="2514485"/>
            <a:chOff x="2410089" y="4205515"/>
            <a:chExt cx="2256133" cy="2734412"/>
          </a:xfrm>
          <a:solidFill>
            <a:schemeClr val="bg2"/>
          </a:solidFill>
        </p:grpSpPr>
        <p:pic>
          <p:nvPicPr>
            <p:cNvPr id="15" name="Picture 14"/>
            <p:cNvPicPr>
              <a:picLocks noChangeAspect="1"/>
            </p:cNvPicPr>
            <p:nvPr/>
          </p:nvPicPr>
          <p:blipFill>
            <a:blip r:embed="rId6"/>
            <a:stretch>
              <a:fillRect/>
            </a:stretch>
          </p:blipFill>
          <p:spPr>
            <a:xfrm>
              <a:off x="2410089" y="4205515"/>
              <a:ext cx="2256133" cy="2642616"/>
            </a:xfrm>
            <a:prstGeom prst="rect">
              <a:avLst/>
            </a:prstGeom>
            <a:grpFill/>
            <a:ln>
              <a:solidFill>
                <a:schemeClr val="bg2"/>
              </a:solidFill>
            </a:ln>
            <a:effectLst/>
          </p:spPr>
        </p:pic>
        <p:sp>
          <p:nvSpPr>
            <p:cNvPr id="37" name="TextBox 36"/>
            <p:cNvSpPr txBox="1"/>
            <p:nvPr/>
          </p:nvSpPr>
          <p:spPr>
            <a:xfrm>
              <a:off x="2618992" y="5541852"/>
              <a:ext cx="1838325" cy="1398075"/>
            </a:xfrm>
            <a:prstGeom prst="rect">
              <a:avLst/>
            </a:prstGeom>
            <a:grp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923727"/>
              <a:r>
                <a:rPr lang="en-US" sz="1414" dirty="0">
                  <a:gradFill>
                    <a:gsLst>
                      <a:gs pos="50000">
                        <a:schemeClr val="tx1"/>
                      </a:gs>
                      <a:gs pos="100000">
                        <a:schemeClr val="tx1"/>
                      </a:gs>
                    </a:gsLst>
                    <a:lin ang="5400000" scaled="1"/>
                  </a:gradFill>
                </a:rPr>
                <a:t>They additionally create a goal to report a conversion any time a customer visits more than one page of their site</a:t>
              </a:r>
            </a:p>
          </p:txBody>
        </p:sp>
      </p:grpSp>
      <p:sp>
        <p:nvSpPr>
          <p:cNvPr id="35" name="Plus 34"/>
          <p:cNvSpPr/>
          <p:nvPr/>
        </p:nvSpPr>
        <p:spPr>
          <a:xfrm>
            <a:off x="2010190" y="3534998"/>
            <a:ext cx="818939" cy="839342"/>
          </a:xfrm>
          <a:prstGeom prst="mathPlus">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3727"/>
            <a:endParaRPr lang="en-US" sz="1818">
              <a:solidFill>
                <a:prstClr val="white"/>
              </a:solidFill>
            </a:endParaRPr>
          </a:p>
        </p:txBody>
      </p:sp>
      <p:grpSp>
        <p:nvGrpSpPr>
          <p:cNvPr id="53" name="Group 52"/>
          <p:cNvGrpSpPr/>
          <p:nvPr/>
        </p:nvGrpSpPr>
        <p:grpSpPr>
          <a:xfrm>
            <a:off x="8534262" y="3939313"/>
            <a:ext cx="3643183" cy="2666875"/>
            <a:chOff x="7090299" y="3939312"/>
            <a:chExt cx="3643183" cy="2843643"/>
          </a:xfrm>
          <a:solidFill>
            <a:schemeClr val="bg2"/>
          </a:solidFill>
        </p:grpSpPr>
        <p:sp>
          <p:nvSpPr>
            <p:cNvPr id="18" name="Flowchart: Multidocument 17"/>
            <p:cNvSpPr/>
            <p:nvPr/>
          </p:nvSpPr>
          <p:spPr>
            <a:xfrm>
              <a:off x="7090299" y="3939312"/>
              <a:ext cx="3643183" cy="1556250"/>
            </a:xfrm>
            <a:prstGeom prst="flowChartMultidocumen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The customer visited the home page and two product pages in one visit</a:t>
              </a:r>
            </a:p>
          </p:txBody>
        </p:sp>
        <p:sp>
          <p:nvSpPr>
            <p:cNvPr id="38" name="TextBox 37"/>
            <p:cNvSpPr txBox="1"/>
            <p:nvPr/>
          </p:nvSpPr>
          <p:spPr>
            <a:xfrm>
              <a:off x="7224519" y="5602504"/>
              <a:ext cx="3285278" cy="1180451"/>
            </a:xfrm>
            <a:prstGeom prst="rect">
              <a:avLst/>
            </a:prstGeom>
            <a:grp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923727"/>
              <a:r>
                <a:rPr lang="en-US" sz="1414" dirty="0">
                  <a:solidFill>
                    <a:schemeClr val="tx1"/>
                  </a:solidFill>
                </a:rPr>
                <a:t>If the customer also visits more than 3 pages during their visit to Contoso’s website the UET tag and PPV goal work together to report the conversion back to Bing Ads</a:t>
              </a:r>
            </a:p>
          </p:txBody>
        </p:sp>
      </p:grpSp>
      <p:grpSp>
        <p:nvGrpSpPr>
          <p:cNvPr id="51" name="Group 50"/>
          <p:cNvGrpSpPr/>
          <p:nvPr/>
        </p:nvGrpSpPr>
        <p:grpSpPr>
          <a:xfrm>
            <a:off x="4725754" y="3184164"/>
            <a:ext cx="2179456" cy="844042"/>
            <a:chOff x="4666222" y="3184164"/>
            <a:chExt cx="2179456" cy="844042"/>
          </a:xfrm>
        </p:grpSpPr>
        <p:sp>
          <p:nvSpPr>
            <p:cNvPr id="3" name="Rectangle 2"/>
            <p:cNvSpPr/>
            <p:nvPr/>
          </p:nvSpPr>
          <p:spPr>
            <a:xfrm>
              <a:off x="4666222" y="3184164"/>
              <a:ext cx="2179456" cy="8440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mj-lt"/>
                </a:rPr>
                <a:t>Contoso Market</a:t>
              </a:r>
            </a:p>
            <a:p>
              <a:r>
                <a:rPr lang="en-US" sz="1050" dirty="0">
                  <a:solidFill>
                    <a:schemeClr val="bg1"/>
                  </a:solidFill>
                  <a:latin typeface="+mj-lt"/>
                </a:rPr>
                <a:t>www.contosomarket.com</a:t>
              </a:r>
            </a:p>
            <a:p>
              <a:r>
                <a:rPr lang="en-US" sz="1050" dirty="0">
                  <a:solidFill>
                    <a:schemeClr val="bg1"/>
                  </a:solidFill>
                  <a:latin typeface="+mj-lt"/>
                </a:rPr>
                <a:t>Come shop our newest Contoso products</a:t>
              </a:r>
              <a:r>
                <a:rPr lang="en-US" sz="1100" dirty="0">
                  <a:solidFill>
                    <a:schemeClr val="bg1"/>
                  </a:solidFill>
                  <a:latin typeface="+mj-lt"/>
                </a:rPr>
                <a:t>.</a:t>
              </a:r>
            </a:p>
          </p:txBody>
        </p:sp>
        <p:pic>
          <p:nvPicPr>
            <p:cNvPr id="41" name="Picture 4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717028" y="3534998"/>
              <a:ext cx="304250" cy="404314"/>
            </a:xfrm>
            <a:prstGeom prst="rect">
              <a:avLst/>
            </a:prstGeom>
          </p:spPr>
        </p:pic>
      </p:grpSp>
      <p:grpSp>
        <p:nvGrpSpPr>
          <p:cNvPr id="43" name="Group 42"/>
          <p:cNvGrpSpPr/>
          <p:nvPr/>
        </p:nvGrpSpPr>
        <p:grpSpPr>
          <a:xfrm>
            <a:off x="7809954" y="846108"/>
            <a:ext cx="4324350" cy="342866"/>
            <a:chOff x="6704983" y="846108"/>
            <a:chExt cx="4324350" cy="342866"/>
          </a:xfrm>
        </p:grpSpPr>
        <p:sp>
          <p:nvSpPr>
            <p:cNvPr id="22" name="Rectangle 21"/>
            <p:cNvSpPr/>
            <p:nvPr/>
          </p:nvSpPr>
          <p:spPr>
            <a:xfrm>
              <a:off x="6704983" y="846108"/>
              <a:ext cx="4324350" cy="342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50000">
                        <a:schemeClr val="tx1"/>
                      </a:gs>
                      <a:gs pos="100000">
                        <a:schemeClr val="tx1"/>
                      </a:gs>
                    </a:gsLst>
                    <a:lin ang="5400000" scaled="1"/>
                  </a:gradFill>
                </a:rPr>
                <a:t>   http://www.contosomarket.com</a:t>
              </a:r>
            </a:p>
          </p:txBody>
        </p:sp>
        <p:pic>
          <p:nvPicPr>
            <p:cNvPr id="42" name="Picture 41"/>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741607" y="879844"/>
              <a:ext cx="282745" cy="282745"/>
            </a:xfrm>
            <a:prstGeom prst="rect">
              <a:avLst/>
            </a:prstGeom>
          </p:spPr>
        </p:pic>
      </p:grpSp>
      <p:sp>
        <p:nvSpPr>
          <p:cNvPr id="45" name="Left-Right Arrow 44"/>
          <p:cNvSpPr/>
          <p:nvPr/>
        </p:nvSpPr>
        <p:spPr>
          <a:xfrm rot="20905229">
            <a:off x="3116933" y="1190934"/>
            <a:ext cx="4664178" cy="556456"/>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egoe UI" panose="020B0502040204020203" pitchFamily="34" charset="0"/>
                <a:cs typeface="Segoe UI" panose="020B0502040204020203" pitchFamily="34" charset="0"/>
              </a:rPr>
              <a:t>Connects BA with website</a:t>
            </a:r>
          </a:p>
        </p:txBody>
      </p:sp>
      <p:sp>
        <p:nvSpPr>
          <p:cNvPr id="46" name="Left Arrow 45"/>
          <p:cNvSpPr/>
          <p:nvPr/>
        </p:nvSpPr>
        <p:spPr>
          <a:xfrm rot="20865616">
            <a:off x="5784089" y="2361487"/>
            <a:ext cx="2349564" cy="464701"/>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egoe UI" panose="020B0502040204020203" pitchFamily="34" charset="0"/>
                <a:cs typeface="Segoe UI" panose="020B0502040204020203" pitchFamily="34" charset="0"/>
              </a:rPr>
              <a:t>Conversion</a:t>
            </a:r>
          </a:p>
        </p:txBody>
      </p:sp>
      <p:sp>
        <p:nvSpPr>
          <p:cNvPr id="47" name="Left Arrow 46"/>
          <p:cNvSpPr/>
          <p:nvPr/>
        </p:nvSpPr>
        <p:spPr>
          <a:xfrm rot="1188116">
            <a:off x="5335835" y="5411937"/>
            <a:ext cx="3309869" cy="521121"/>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egoe UI" panose="020B0502040204020203" pitchFamily="34" charset="0"/>
                <a:cs typeface="Segoe UI" panose="020B0502040204020203" pitchFamily="34" charset="0"/>
              </a:rPr>
              <a:t>Conversion</a:t>
            </a:r>
          </a:p>
        </p:txBody>
      </p:sp>
    </p:spTree>
    <p:extLst>
      <p:ext uri="{BB962C8B-B14F-4D97-AF65-F5344CB8AC3E}">
        <p14:creationId xmlns:p14="http://schemas.microsoft.com/office/powerpoint/2010/main" val="69913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46" grpId="0"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Goals Can A UET Tag Track?</a:t>
            </a:r>
          </a:p>
        </p:txBody>
      </p:sp>
      <p:graphicFrame>
        <p:nvGraphicFramePr>
          <p:cNvPr id="22" name="Diagram 21"/>
          <p:cNvGraphicFramePr/>
          <p:nvPr>
            <p:extLst>
              <p:ext uri="{D42A27DB-BD31-4B8C-83A1-F6EECF244321}">
                <p14:modId xmlns:p14="http://schemas.microsoft.com/office/powerpoint/2010/main" val="2682931582"/>
              </p:ext>
            </p:extLst>
          </p:nvPr>
        </p:nvGraphicFramePr>
        <p:xfrm>
          <a:off x="1855268" y="936970"/>
          <a:ext cx="8111175" cy="5509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8851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271430" y="301752"/>
            <a:ext cx="11073366" cy="664383"/>
          </a:xfrm>
        </p:spPr>
        <p:txBody>
          <a:bodyPr/>
          <a:lstStyle/>
          <a:p>
            <a:r>
              <a:rPr lang="en-US" dirty="0"/>
              <a:t>Different Types Of Conversion Goals</a:t>
            </a:r>
          </a:p>
        </p:txBody>
      </p:sp>
      <p:sp>
        <p:nvSpPr>
          <p:cNvPr id="21" name="Text Placeholder 6"/>
          <p:cNvSpPr>
            <a:spLocks noGrp="1"/>
          </p:cNvSpPr>
          <p:nvPr>
            <p:ph type="body" sz="quarter" idx="4294967295"/>
          </p:nvPr>
        </p:nvSpPr>
        <p:spPr>
          <a:xfrm>
            <a:off x="8336651" y="1198877"/>
            <a:ext cx="3923822" cy="4858677"/>
          </a:xfrm>
          <a:prstGeom prst="rect">
            <a:avLst/>
          </a:prstGeom>
        </p:spPr>
        <p:txBody>
          <a:bodyPr/>
          <a:lstStyle/>
          <a:p>
            <a:r>
              <a:rPr lang="en-US" sz="2400" dirty="0"/>
              <a:t>Non – UET conversions do not require a UET tag to function, but have other pre-requisites in order to track conversions</a:t>
            </a:r>
          </a:p>
          <a:p>
            <a:r>
              <a:rPr lang="en-US" sz="2400" dirty="0"/>
              <a:t>Only two goal types require modifications to the advertiser site – Custom Event (requires a change to the UET tag) and Offline conversion (requires modifications to cookie data attached to a user)</a:t>
            </a:r>
          </a:p>
          <a:p>
            <a:endParaRPr lang="en-US" dirty="0"/>
          </a:p>
        </p:txBody>
      </p:sp>
      <p:graphicFrame>
        <p:nvGraphicFramePr>
          <p:cNvPr id="22" name="Diagram 21"/>
          <p:cNvGraphicFramePr/>
          <p:nvPr>
            <p:extLst>
              <p:ext uri="{D42A27DB-BD31-4B8C-83A1-F6EECF244321}">
                <p14:modId xmlns:p14="http://schemas.microsoft.com/office/powerpoint/2010/main" val="2083903214"/>
              </p:ext>
            </p:extLst>
          </p:nvPr>
        </p:nvGraphicFramePr>
        <p:xfrm>
          <a:off x="91031" y="1198877"/>
          <a:ext cx="8058309" cy="5029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959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1-30027_Bing_BG_Template_Full_16x9">
  <a:themeElements>
    <a:clrScheme name="Updated_Bing">
      <a:dk1>
        <a:srgbClr val="505050"/>
      </a:dk1>
      <a:lt1>
        <a:srgbClr val="FFFFFF"/>
      </a:lt1>
      <a:dk2>
        <a:srgbClr val="737373"/>
      </a:dk2>
      <a:lt2>
        <a:srgbClr val="D2D2D2"/>
      </a:lt2>
      <a:accent1>
        <a:srgbClr val="008272"/>
      </a:accent1>
      <a:accent2>
        <a:srgbClr val="002050"/>
      </a:accent2>
      <a:accent3>
        <a:srgbClr val="00BCF2"/>
      </a:accent3>
      <a:accent4>
        <a:srgbClr val="0078D7"/>
      </a:accent4>
      <a:accent5>
        <a:srgbClr val="004B50"/>
      </a:accent5>
      <a:accent6>
        <a:srgbClr val="00B294"/>
      </a:accent6>
      <a:hlink>
        <a:srgbClr val="FFC300"/>
      </a:hlink>
      <a:folHlink>
        <a:srgbClr val="96CB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A615"/>
        </a:solidFill>
        <a:ln w="10795" cap="flat" cmpd="sng" algn="ctr">
          <a:noFill/>
          <a:prstDash val="solid"/>
          <a:headEnd type="none" w="med" len="med"/>
          <a:tailEnd type="none" w="med" len="med"/>
        </a:ln>
        <a:effectLst/>
      </a:spPr>
      <a:bodyPr vert="horz" wrap="square" lIns="91436" tIns="45718" rIns="91436" bIns="45718" numCol="1" rtlCol="0" anchor="ctr" anchorCtr="0" compatLnSpc="1">
        <a:prstTxWarp prst="textNoShape">
          <a:avLst/>
        </a:prstTxWarp>
      </a:bodyPr>
      <a:lstStyle>
        <a:defPPr marL="0" marR="0" indent="0" algn="ctr" defTabSz="914099" eaLnBrk="1" fontAlgn="base" latinLnBrk="0" hangingPunct="1">
          <a:lnSpc>
            <a:spcPct val="100000"/>
          </a:lnSpc>
          <a:spcBef>
            <a:spcPct val="0"/>
          </a:spcBef>
          <a:spcAft>
            <a:spcPct val="0"/>
          </a:spcAft>
          <a:buClrTx/>
          <a:buSzTx/>
          <a:buFontTx/>
          <a:buNone/>
          <a:tabLst/>
          <a:defRPr kumimoji="0" sz="1400" b="0" i="0" u="none" strike="noStrike" kern="0" cap="none" spc="0" normalizeH="0" baseline="0" noProof="0" dirty="0">
            <a:ln>
              <a:noFill/>
            </a:ln>
            <a:gradFill>
              <a:gsLst>
                <a:gs pos="0">
                  <a:srgbClr val="FFFFFF"/>
                </a:gs>
                <a:gs pos="100000">
                  <a:srgbClr val="FFFFFF"/>
                </a:gs>
              </a:gsLst>
              <a:lin ang="5400000" scaled="0"/>
            </a:gradFill>
            <a:effectLst/>
            <a:uLnTx/>
            <a:uFillTx/>
          </a:defRPr>
        </a:defPPr>
      </a:lst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spAutoFit/>
      </a:bodyPr>
      <a:lstStyle>
        <a:defPPr marL="0">
          <a:lnSpc>
            <a:spcPct val="90000"/>
          </a:lnSpc>
          <a:spcBef>
            <a:spcPct val="20000"/>
          </a:spcBef>
          <a:buClr>
            <a:schemeClr val="tx2"/>
          </a:buClr>
          <a:buSzPct val="115000"/>
          <a:defRPr sz="2800" dirty="0" err="1">
            <a:gradFill>
              <a:gsLst>
                <a:gs pos="5417">
                  <a:schemeClr val="bg2"/>
                </a:gs>
                <a:gs pos="98000">
                  <a:schemeClr val="bg2"/>
                </a:gs>
              </a:gsLst>
              <a:lin ang="5400000" scaled="0"/>
            </a:gradFill>
            <a:latin typeface="Segoe UI Light" pitchFamily="34" charset="0"/>
          </a:defRPr>
        </a:defPPr>
      </a:lstStyle>
    </a:txDef>
  </a:objectDefaults>
  <a:extraClrSchemeLst/>
  <a:extLst>
    <a:ext uri="{05A4C25C-085E-4340-85A3-A5531E510DB2}">
      <thm15:themeFamily xmlns:thm15="http://schemas.microsoft.com/office/thememl/2012/main" name="Bing Template with Searchlight - 16x9.potx" id="{DF9BE97F-B817-4FAB-8DEE-F6EBE857551E}" vid="{092D1CEB-EBDC-4245-9ECF-142ACE9F560A}"/>
    </a:ext>
  </a:extLst>
</a:theme>
</file>

<file path=ppt/theme/theme2.xml><?xml version="1.0" encoding="utf-8"?>
<a:theme xmlns:a="http://schemas.openxmlformats.org/drawingml/2006/main" name="7_1-30027_Bing_BG_Template_Full_16x9">
  <a:themeElements>
    <a:clrScheme name="Updated_Bing">
      <a:dk1>
        <a:srgbClr val="505050"/>
      </a:dk1>
      <a:lt1>
        <a:srgbClr val="FFFFFF"/>
      </a:lt1>
      <a:dk2>
        <a:srgbClr val="737373"/>
      </a:dk2>
      <a:lt2>
        <a:srgbClr val="D2D2D2"/>
      </a:lt2>
      <a:accent1>
        <a:srgbClr val="008272"/>
      </a:accent1>
      <a:accent2>
        <a:srgbClr val="002050"/>
      </a:accent2>
      <a:accent3>
        <a:srgbClr val="00BCF2"/>
      </a:accent3>
      <a:accent4>
        <a:srgbClr val="0078D7"/>
      </a:accent4>
      <a:accent5>
        <a:srgbClr val="004B50"/>
      </a:accent5>
      <a:accent6>
        <a:srgbClr val="00B294"/>
      </a:accent6>
      <a:hlink>
        <a:srgbClr val="FFC300"/>
      </a:hlink>
      <a:folHlink>
        <a:srgbClr val="96CB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A615"/>
        </a:solidFill>
        <a:ln w="10795" cap="flat" cmpd="sng" algn="ctr">
          <a:noFill/>
          <a:prstDash val="solid"/>
          <a:headEnd type="none" w="med" len="med"/>
          <a:tailEnd type="none" w="med" len="med"/>
        </a:ln>
        <a:effectLst/>
      </a:spPr>
      <a:bodyPr vert="horz" wrap="square" lIns="91436" tIns="45718" rIns="91436" bIns="45718" numCol="1" rtlCol="0" anchor="ctr" anchorCtr="0" compatLnSpc="1">
        <a:prstTxWarp prst="textNoShape">
          <a:avLst/>
        </a:prstTxWarp>
      </a:bodyPr>
      <a:lstStyle>
        <a:defPPr marL="0" marR="0" indent="0" algn="ctr" defTabSz="914099" eaLnBrk="1" fontAlgn="base" latinLnBrk="0" hangingPunct="1">
          <a:lnSpc>
            <a:spcPct val="100000"/>
          </a:lnSpc>
          <a:spcBef>
            <a:spcPct val="0"/>
          </a:spcBef>
          <a:spcAft>
            <a:spcPct val="0"/>
          </a:spcAft>
          <a:buClrTx/>
          <a:buSzTx/>
          <a:buFontTx/>
          <a:buNone/>
          <a:tabLst/>
          <a:defRPr kumimoji="0" sz="1400" b="0" i="0" u="none" strike="noStrike" kern="0" cap="none" spc="0" normalizeH="0" baseline="0" noProof="0" dirty="0">
            <a:ln>
              <a:noFill/>
            </a:ln>
            <a:gradFill>
              <a:gsLst>
                <a:gs pos="0">
                  <a:srgbClr val="FFFFFF"/>
                </a:gs>
                <a:gs pos="100000">
                  <a:srgbClr val="FFFFFF"/>
                </a:gs>
              </a:gsLst>
              <a:lin ang="5400000" scaled="0"/>
            </a:gradFill>
            <a:effectLst/>
            <a:uLnTx/>
            <a:uFillTx/>
          </a:defRPr>
        </a:defPPr>
      </a:lst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spAutoFit/>
      </a:bodyPr>
      <a:lstStyle>
        <a:defPPr marL="0">
          <a:lnSpc>
            <a:spcPct val="90000"/>
          </a:lnSpc>
          <a:spcBef>
            <a:spcPct val="20000"/>
          </a:spcBef>
          <a:buClr>
            <a:schemeClr val="tx2"/>
          </a:buClr>
          <a:buSzPct val="115000"/>
          <a:defRPr sz="2800" dirty="0" err="1">
            <a:gradFill>
              <a:gsLst>
                <a:gs pos="5417">
                  <a:schemeClr val="bg2"/>
                </a:gs>
                <a:gs pos="98000">
                  <a:schemeClr val="bg2"/>
                </a:gs>
              </a:gsLst>
              <a:lin ang="5400000" scaled="0"/>
            </a:gradFill>
            <a:latin typeface="Segoe UI Light" pitchFamily="34" charset="0"/>
          </a:defRPr>
        </a:defPPr>
      </a:lstStyle>
    </a:txDef>
  </a:objectDefaults>
  <a:extraClrSchemeLst/>
  <a:extLst>
    <a:ext uri="{05A4C25C-085E-4340-85A3-A5531E510DB2}">
      <thm15:themeFamily xmlns:thm15="http://schemas.microsoft.com/office/thememl/2012/main" name="UI Refresh BING.potx" id="{D88B51FD-5AD5-458D-B986-7FDBCF118676}" vid="{DFC482FD-DA8D-425D-94EF-1B2B571E27A4}"/>
    </a:ext>
  </a:extLst>
</a:theme>
</file>

<file path=ppt/theme/theme3.xml><?xml version="1.0" encoding="utf-8"?>
<a:theme xmlns:a="http://schemas.openxmlformats.org/drawingml/2006/main" name="5_1-30027_Bing_BG_Template_Full_16x9">
  <a:themeElements>
    <a:clrScheme name="Microsoft_Bing2">
      <a:dk1>
        <a:srgbClr val="505050"/>
      </a:dk1>
      <a:lt1>
        <a:srgbClr val="FFFFFF"/>
      </a:lt1>
      <a:dk2>
        <a:srgbClr val="505050"/>
      </a:dk2>
      <a:lt2>
        <a:srgbClr val="DFE3E5"/>
      </a:lt2>
      <a:accent1>
        <a:srgbClr val="008272"/>
      </a:accent1>
      <a:accent2>
        <a:srgbClr val="002050"/>
      </a:accent2>
      <a:accent3>
        <a:srgbClr val="333333"/>
      </a:accent3>
      <a:accent4>
        <a:srgbClr val="0078D7"/>
      </a:accent4>
      <a:accent5>
        <a:srgbClr val="004B50"/>
      </a:accent5>
      <a:accent6>
        <a:srgbClr val="44C1A3"/>
      </a:accent6>
      <a:hlink>
        <a:srgbClr val="FFC300"/>
      </a:hlink>
      <a:folHlink>
        <a:srgbClr val="96CB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A615"/>
        </a:solidFill>
        <a:ln w="10795" cap="flat" cmpd="sng" algn="ctr">
          <a:noFill/>
          <a:prstDash val="solid"/>
          <a:headEnd type="none" w="med" len="med"/>
          <a:tailEnd type="none" w="med" len="med"/>
        </a:ln>
        <a:effectLst/>
      </a:spPr>
      <a:bodyPr vert="horz" wrap="square" lIns="91436" tIns="45718" rIns="91436" bIns="45718" numCol="1" rtlCol="0" anchor="ctr" anchorCtr="0" compatLnSpc="1">
        <a:prstTxWarp prst="textNoShape">
          <a:avLst/>
        </a:prstTxWarp>
      </a:bodyPr>
      <a:lstStyle>
        <a:defPPr marL="0" marR="0" indent="0" algn="ctr" defTabSz="914099" eaLnBrk="1" fontAlgn="base" latinLnBrk="0" hangingPunct="1">
          <a:lnSpc>
            <a:spcPct val="100000"/>
          </a:lnSpc>
          <a:spcBef>
            <a:spcPct val="0"/>
          </a:spcBef>
          <a:spcAft>
            <a:spcPct val="0"/>
          </a:spcAft>
          <a:buClrTx/>
          <a:buSzTx/>
          <a:buFontTx/>
          <a:buNone/>
          <a:tabLst/>
          <a:defRPr kumimoji="0" sz="1400" b="0" i="0" u="none" strike="noStrike" kern="0" cap="none" spc="0" normalizeH="0" baseline="0" noProof="0" dirty="0">
            <a:ln>
              <a:noFill/>
            </a:ln>
            <a:gradFill>
              <a:gsLst>
                <a:gs pos="0">
                  <a:srgbClr val="FFFFFF"/>
                </a:gs>
                <a:gs pos="100000">
                  <a:srgbClr val="FFFFFF"/>
                </a:gs>
              </a:gsLst>
              <a:lin ang="5400000" scaled="0"/>
            </a:gradFill>
            <a:effectLst/>
            <a:uLnTx/>
            <a:uFillTx/>
          </a:defRPr>
        </a:defPPr>
      </a:lst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spAutoFit/>
      </a:bodyPr>
      <a:lstStyle>
        <a:defPPr marL="0">
          <a:lnSpc>
            <a:spcPct val="90000"/>
          </a:lnSpc>
          <a:spcBef>
            <a:spcPct val="20000"/>
          </a:spcBef>
          <a:buClr>
            <a:schemeClr val="tx2"/>
          </a:buClr>
          <a:buSzPct val="115000"/>
          <a:defRPr sz="2800" dirty="0" err="1">
            <a:gradFill>
              <a:gsLst>
                <a:gs pos="5417">
                  <a:schemeClr val="bg2"/>
                </a:gs>
                <a:gs pos="98000">
                  <a:schemeClr val="bg2"/>
                </a:gs>
              </a:gsLst>
              <a:lin ang="5400000" scaled="0"/>
            </a:gradFill>
            <a:latin typeface="Segoe UI Light" pitchFamily="34" charset="0"/>
          </a:defRPr>
        </a:defPPr>
      </a:lstStyle>
    </a:txDef>
  </a:objectDefaults>
  <a:extraClrSchemeLst/>
  <a:extLst>
    <a:ext uri="{05A4C25C-085E-4340-85A3-A5531E510DB2}">
      <thm15:themeFamily xmlns:thm15="http://schemas.microsoft.com/office/thememl/2012/main" name="Bing Template _ May 2015v2.pptx" id="{E72537F4-27D4-459A-A979-D57BD8BDEBE1}" vid="{957BAC0E-97FE-41B7-8254-B9AE74831652}"/>
    </a:ext>
  </a:extLst>
</a:theme>
</file>

<file path=ppt/theme/theme4.xml><?xml version="1.0" encoding="utf-8"?>
<a:theme xmlns:a="http://schemas.openxmlformats.org/drawingml/2006/main" name="Custom Design">
  <a:themeElements>
    <a:clrScheme name="Updated_Bing">
      <a:dk1>
        <a:srgbClr val="505050"/>
      </a:dk1>
      <a:lt1>
        <a:srgbClr val="FFFFFF"/>
      </a:lt1>
      <a:dk2>
        <a:srgbClr val="737373"/>
      </a:dk2>
      <a:lt2>
        <a:srgbClr val="D2D2D2"/>
      </a:lt2>
      <a:accent1>
        <a:srgbClr val="008272"/>
      </a:accent1>
      <a:accent2>
        <a:srgbClr val="002050"/>
      </a:accent2>
      <a:accent3>
        <a:srgbClr val="00BCF2"/>
      </a:accent3>
      <a:accent4>
        <a:srgbClr val="0078D7"/>
      </a:accent4>
      <a:accent5>
        <a:srgbClr val="004B50"/>
      </a:accent5>
      <a:accent6>
        <a:srgbClr val="00B294"/>
      </a:accent6>
      <a:hlink>
        <a:srgbClr val="FFC300"/>
      </a:hlink>
      <a:folHlink>
        <a:srgbClr val="96CB3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Updated_Bing">
      <a:dk1>
        <a:srgbClr val="505050"/>
      </a:dk1>
      <a:lt1>
        <a:srgbClr val="FFFFFF"/>
      </a:lt1>
      <a:dk2>
        <a:srgbClr val="737373"/>
      </a:dk2>
      <a:lt2>
        <a:srgbClr val="D2D2D2"/>
      </a:lt2>
      <a:accent1>
        <a:srgbClr val="008272"/>
      </a:accent1>
      <a:accent2>
        <a:srgbClr val="002050"/>
      </a:accent2>
      <a:accent3>
        <a:srgbClr val="00BCF2"/>
      </a:accent3>
      <a:accent4>
        <a:srgbClr val="0078D7"/>
      </a:accent4>
      <a:accent5>
        <a:srgbClr val="004B50"/>
      </a:accent5>
      <a:accent6>
        <a:srgbClr val="00B294"/>
      </a:accent6>
      <a:hlink>
        <a:srgbClr val="FFC300"/>
      </a:hlink>
      <a:folHlink>
        <a:srgbClr val="96CB3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eme1">
  <a:themeElements>
    <a:clrScheme name="Custom 1">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00BCF2"/>
      </a:accent5>
      <a:accent6>
        <a:srgbClr val="00B294"/>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89D64FFF-339E-4BA6-A383-231A7E9AC353}" vid="{E05A5961-0DBC-408F-939F-A23B3E648E4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B2F1A1464A5449803BF00541E5D15A" ma:contentTypeVersion="0" ma:contentTypeDescription="Create a new document." ma:contentTypeScope="" ma:versionID="8dda483f18b9b7c96411cde348089cea">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outs:outSpaceData xmlns:outs="http://schemas.microsoft.com/office/2009/outspace/metadata">
  <outs:relatedDates>
    <outs:relatedDate>
      <outs:type>3</outs:type>
      <outs:displayName>Last Modified</outs:displayName>
      <outs:dateTime>2009-10-15T17:30:48Z</outs:dateTime>
      <outs:isPinned>true</outs:isPinned>
    </outs:relatedDate>
    <outs:relatedDate>
      <outs:type>2</outs:type>
      <outs:displayName>Created</outs:displayName>
      <outs:dateTime>2009-05-12T21:03:29Z</outs:dateTime>
      <outs:isPinned>true</outs:isPinned>
    </outs:relatedDate>
    <outs:relatedDate>
      <outs:type>4</outs:type>
      <outs:displayName>Last Printed</outs:displayName>
      <outs:dateTime>2009-07-31T18:50:29Z</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Frederick Savoye</outs:displayName>
          <outs:accountName/>
        </outs:relatedPerson>
      </outs:people>
      <outs:source>0</outs:source>
      <outs:isPinned>true</outs:isPinned>
    </outs:relatedPeopleItem>
    <outs:relatedPeopleItem>
      <outs:category>Last modified by</outs:category>
      <outs:people>
        <outs:relatedPerson>
          <outs:displayName>Todd Schwartz</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5E49864F-C598-4346-B754-483523850AA1}"/>
</file>

<file path=customXml/itemProps2.xml><?xml version="1.0" encoding="utf-8"?>
<ds:datastoreItem xmlns:ds="http://schemas.openxmlformats.org/officeDocument/2006/customXml" ds:itemID="{21AD8F12-4AD7-4BF0-9821-48EF95E008BC}">
  <ds:schemaRefs>
    <ds:schemaRef ds:uri="http://schemas.microsoft.com/office/2006/documentManagement/types"/>
    <ds:schemaRef ds:uri="http://schemas.microsoft.com/office/2006/metadata/properties"/>
    <ds:schemaRef ds:uri="http://www.w3.org/XML/1998/namespace"/>
    <ds:schemaRef ds:uri="http://purl.org/dc/terms/"/>
    <ds:schemaRef ds:uri="http://schemas.microsoft.com/office/infopath/2007/PartnerControls"/>
    <ds:schemaRef ds:uri="http://purl.org/dc/dcmitype/"/>
    <ds:schemaRef ds:uri="http://schemas.openxmlformats.org/package/2006/metadata/core-properties"/>
    <ds:schemaRef ds:uri="9c762a39-758f-4f52-98b0-7df99ce90fad"/>
    <ds:schemaRef ds:uri="http://purl.org/dc/elements/1.1/"/>
    <ds:schemaRef ds:uri="http://schemas.microsoft.com/sharepoint/v3"/>
    <ds:schemaRef ds:uri="9d0e7b42-9483-4866-a107-ff6a94ddd618"/>
  </ds:schemaRefs>
</ds:datastoreItem>
</file>

<file path=customXml/itemProps3.xml><?xml version="1.0" encoding="utf-8"?>
<ds:datastoreItem xmlns:ds="http://schemas.openxmlformats.org/officeDocument/2006/customXml" ds:itemID="{61497F5F-1145-4D53-B305-00D9DCDF160F}">
  <ds:schemaRefs>
    <ds:schemaRef ds:uri="http://schemas.microsoft.com/sharepoint/v3/contenttype/forms"/>
  </ds:schemaRefs>
</ds:datastoreItem>
</file>

<file path=customXml/itemProps4.xml><?xml version="1.0" encoding="utf-8"?>
<ds:datastoreItem xmlns:ds="http://schemas.openxmlformats.org/officeDocument/2006/customXml" ds:itemID="{B6E2042D-428B-45CE-9B54-A2CCE1810FF0}">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Bing Template with Searchlight - 16x9</Template>
  <TotalTime>44368</TotalTime>
  <Words>3631</Words>
  <Application>Microsoft Office PowerPoint</Application>
  <PresentationFormat>Custom</PresentationFormat>
  <Paragraphs>354</Paragraphs>
  <Slides>24</Slides>
  <Notes>18</Notes>
  <HiddenSlides>0</HiddenSlides>
  <MMClips>1</MMClips>
  <ScaleCrop>false</ScaleCrop>
  <HeadingPairs>
    <vt:vector size="4" baseType="variant">
      <vt:variant>
        <vt:lpstr>Theme</vt:lpstr>
      </vt:variant>
      <vt:variant>
        <vt:i4>6</vt:i4>
      </vt:variant>
      <vt:variant>
        <vt:lpstr>Slide Titles</vt:lpstr>
      </vt:variant>
      <vt:variant>
        <vt:i4>24</vt:i4>
      </vt:variant>
    </vt:vector>
  </HeadingPairs>
  <TitlesOfParts>
    <vt:vector size="30" baseType="lpstr">
      <vt:lpstr>3_1-30027_Bing_BG_Template_Full_16x9</vt:lpstr>
      <vt:lpstr>7_1-30027_Bing_BG_Template_Full_16x9</vt:lpstr>
      <vt:lpstr>5_1-30027_Bing_BG_Template_Full_16x9</vt:lpstr>
      <vt:lpstr>Custom Design</vt:lpstr>
      <vt:lpstr>1_Custom Design</vt:lpstr>
      <vt:lpstr>Theme1</vt:lpstr>
      <vt:lpstr>PowerPoint Presentation</vt:lpstr>
      <vt:lpstr>Session Overview</vt:lpstr>
      <vt:lpstr>What Is Universal Event Tracking?</vt:lpstr>
      <vt:lpstr>Universal Event Tracking Benefits</vt:lpstr>
      <vt:lpstr>Universal Event Tracking Benefits - Funnel Insights</vt:lpstr>
      <vt:lpstr>How Does Universal Event Tracking Work? </vt:lpstr>
      <vt:lpstr>How Does Universal Event Tracking Work? Example</vt:lpstr>
      <vt:lpstr>What Goals Can A UET Tag Track?</vt:lpstr>
      <vt:lpstr>Different Types Of Conversion Goals</vt:lpstr>
      <vt:lpstr>UET Goal Type : Destination URL</vt:lpstr>
      <vt:lpstr>UET Goal Type : Duration Per Visit</vt:lpstr>
      <vt:lpstr>UET Goal Type : Pages Per Visit</vt:lpstr>
      <vt:lpstr>UET Goal Type : Custom Event</vt:lpstr>
      <vt:lpstr>Non UET Goal Type : Offline Conversions</vt:lpstr>
      <vt:lpstr>Non UET Goal Type : Mobile App Install</vt:lpstr>
      <vt:lpstr>What Is the UET Tag?</vt:lpstr>
      <vt:lpstr>UET Tag Implementation </vt:lpstr>
      <vt:lpstr>UET Tag Implementation – Tag Manager</vt:lpstr>
      <vt:lpstr>UET Tag Implementation - Directly in Site Code</vt:lpstr>
      <vt:lpstr>PowerPoint Presentation</vt:lpstr>
      <vt:lpstr>UET – Commonly Asked Questions </vt:lpstr>
      <vt:lpstr>PowerPoint Presentation</vt:lpstr>
      <vt:lpstr>PowerPoint Presentation</vt:lpstr>
      <vt:lpstr>Reference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v-sankku@microsoft.com</dc:creator>
  <cp:lastModifiedBy>Aditya KS (Mu Sigma Inc.)</cp:lastModifiedBy>
  <cp:revision>1715</cp:revision>
  <cp:lastPrinted>2011-05-10T17:02:46Z</cp:lastPrinted>
  <dcterms:created xsi:type="dcterms:W3CDTF">2014-09-02T21:37:00Z</dcterms:created>
  <dcterms:modified xsi:type="dcterms:W3CDTF">2018-03-22T09:09:36Z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0x0101009DB2F1A1464A5449803BF00541E5D15A</vt:lpwstr>
  </property>
  <property fmtid="{D5CDD505-2E9C-101B-9397-08002B2CF9AE}" pid="3" name="TaxKeyword">
    <vt:lpwstr/>
  </property>
  <property fmtid="{D5CDD505-2E9C-101B-9397-08002B2CF9AE}" pid="4" name="Order">
    <vt:r8>5300</vt:r8>
  </property>
  <property fmtid="{D5CDD505-2E9C-101B-9397-08002B2CF9AE}" pid="5" name="TemplateUrl">
    <vt:lpwstr/>
  </property>
  <property fmtid="{D5CDD505-2E9C-101B-9397-08002B2CF9AE}" pid="6" name="xd_Signature">
    <vt:bool>false</vt:bool>
  </property>
  <property fmtid="{D5CDD505-2E9C-101B-9397-08002B2CF9AE}" pid="7" name="xd_ProgID">
    <vt:lpwstr/>
  </property>
  <property fmtid="{D5CDD505-2E9C-101B-9397-08002B2CF9AE}" pid="8" name="DocVizPreviewMetadata_Count">
    <vt:i4>21</vt:i4>
  </property>
  <property fmtid="{D5CDD505-2E9C-101B-9397-08002B2CF9AE}" pid="9" name="DocVizPreviewMetadata_0">
    <vt:lpwstr>300x205x1</vt:lpwstr>
  </property>
  <property fmtid="{D5CDD505-2E9C-101B-9397-08002B2CF9AE}" pid="10" name="IsMyDocuments">
    <vt:bool>true</vt:bool>
  </property>
</Properties>
</file>